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1" r:id="rId5"/>
  </p:sldMasterIdLst>
  <p:notesMasterIdLst>
    <p:notesMasterId r:id="rId19"/>
  </p:notesMasterIdLst>
  <p:sldIdLst>
    <p:sldId id="256" r:id="rId6"/>
    <p:sldId id="521" r:id="rId7"/>
    <p:sldId id="527" r:id="rId8"/>
    <p:sldId id="523" r:id="rId9"/>
    <p:sldId id="522" r:id="rId10"/>
    <p:sldId id="529" r:id="rId11"/>
    <p:sldId id="528" r:id="rId12"/>
    <p:sldId id="531" r:id="rId13"/>
    <p:sldId id="532" r:id="rId14"/>
    <p:sldId id="533" r:id="rId15"/>
    <p:sldId id="534" r:id="rId16"/>
    <p:sldId id="526" r:id="rId17"/>
    <p:sldId id="272" r:id="rId18"/>
  </p:sldIdLst>
  <p:sldSz cx="18289588" cy="10288588"/>
  <p:notesSz cx="10288588" cy="1828958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98"/>
    <a:srgbClr val="009999"/>
    <a:srgbClr val="2A8BBF"/>
    <a:srgbClr val="093B72"/>
    <a:srgbClr val="FFFBF9"/>
    <a:srgbClr val="C7002A"/>
    <a:srgbClr val="FFF7F0"/>
    <a:srgbClr val="F08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0189" autoAdjust="0"/>
  </p:normalViewPr>
  <p:slideViewPr>
    <p:cSldViewPr snapToGrid="0" snapToObjects="1">
      <p:cViewPr varScale="1">
        <p:scale>
          <a:sx n="37" d="100"/>
          <a:sy n="37" d="100"/>
        </p:scale>
        <p:origin x="888" y="43"/>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3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p:cNvSpPr>
            <a:spLocks noGrp="1"/>
          </p:cNvSpPr>
          <p:nvPr>
            <p:ph type="body" idx="1"/>
          </p:nvPr>
        </p:nvSpPr>
        <p:spPr>
          <a:xfrm>
            <a:off x="1028700" y="8801100"/>
            <a:ext cx="8231188" cy="7202488"/>
          </a:xfrm>
          <a:prstGeom prst="rect">
            <a:avLst/>
          </a:prstGeom>
        </p:spPr>
        <p:txBody>
          <a:bodyPr/>
          <a:lstStyle/>
          <a:p>
            <a:endParaRPr lang="nl-NL" b="0" dirty="0"/>
          </a:p>
        </p:txBody>
      </p:sp>
    </p:spTree>
    <p:extLst>
      <p:ext uri="{BB962C8B-B14F-4D97-AF65-F5344CB8AC3E}">
        <p14:creationId xmlns:p14="http://schemas.microsoft.com/office/powerpoint/2010/main" val="423827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p:cNvSpPr>
            <a:spLocks noGrp="1"/>
          </p:cNvSpPr>
          <p:nvPr>
            <p:ph type="body" idx="1"/>
          </p:nvPr>
        </p:nvSpPr>
        <p:spPr>
          <a:xfrm>
            <a:off x="1028700" y="8801100"/>
            <a:ext cx="8231188" cy="7202488"/>
          </a:xfrm>
          <a:prstGeom prst="rect">
            <a:avLst/>
          </a:prstGeom>
        </p:spPr>
        <p:txBody>
          <a:bodyPr/>
          <a:lstStyle/>
          <a:p>
            <a:endParaRPr lang="nl-NL" dirty="0"/>
          </a:p>
        </p:txBody>
      </p:sp>
    </p:spTree>
    <p:extLst>
      <p:ext uri="{BB962C8B-B14F-4D97-AF65-F5344CB8AC3E}">
        <p14:creationId xmlns:p14="http://schemas.microsoft.com/office/powerpoint/2010/main" val="335103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p:cNvSpPr>
            <a:spLocks noGrp="1"/>
          </p:cNvSpPr>
          <p:nvPr>
            <p:ph type="body" idx="1"/>
          </p:nvPr>
        </p:nvSpPr>
        <p:spPr>
          <a:xfrm>
            <a:off x="1028700" y="8801100"/>
            <a:ext cx="8231188" cy="7202488"/>
          </a:xfrm>
          <a:prstGeom prst="rect">
            <a:avLst/>
          </a:prstGeom>
        </p:spPr>
        <p:txBody>
          <a:bodyPr/>
          <a:lstStyle/>
          <a:p>
            <a:endParaRPr lang="nl-NL" dirty="0"/>
          </a:p>
        </p:txBody>
      </p:sp>
    </p:spTree>
    <p:extLst>
      <p:ext uri="{BB962C8B-B14F-4D97-AF65-F5344CB8AC3E}">
        <p14:creationId xmlns:p14="http://schemas.microsoft.com/office/powerpoint/2010/main" val="19945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8954A-8C2F-7353-C425-5B22B713DF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215FB5-A127-53D6-9A69-CD06DB229E8B}"/>
              </a:ext>
            </a:extLst>
          </p:cNvPr>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18903329-662F-536B-C348-CBADDACD1A0B}"/>
              </a:ext>
            </a:extLst>
          </p:cNvPr>
          <p:cNvSpPr>
            <a:spLocks noGrp="1"/>
          </p:cNvSpPr>
          <p:nvPr>
            <p:ph type="body" idx="1"/>
          </p:nvPr>
        </p:nvSpPr>
        <p:spPr>
          <a:xfrm>
            <a:off x="1028700" y="8801100"/>
            <a:ext cx="8231188" cy="7202488"/>
          </a:xfrm>
          <a:prstGeom prst="rect">
            <a:avLst/>
          </a:prstGeom>
        </p:spPr>
        <p:txBody>
          <a:bodyPr/>
          <a:lstStyle/>
          <a:p>
            <a:endParaRPr lang="nl-NL" dirty="0"/>
          </a:p>
        </p:txBody>
      </p:sp>
    </p:spTree>
    <p:extLst>
      <p:ext uri="{BB962C8B-B14F-4D97-AF65-F5344CB8AC3E}">
        <p14:creationId xmlns:p14="http://schemas.microsoft.com/office/powerpoint/2010/main" val="106436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p:cNvSpPr>
            <a:spLocks noGrp="1"/>
          </p:cNvSpPr>
          <p:nvPr>
            <p:ph type="body" idx="1"/>
          </p:nvPr>
        </p:nvSpPr>
        <p:spPr>
          <a:xfrm>
            <a:off x="1028700" y="8801100"/>
            <a:ext cx="8231188" cy="7202488"/>
          </a:xfrm>
          <a:prstGeom prst="rect">
            <a:avLst/>
          </a:prstGeom>
        </p:spPr>
        <p:txBody>
          <a:bodyPr/>
          <a:lstStyle/>
          <a:p>
            <a:endParaRPr lang="nl-NL" dirty="0"/>
          </a:p>
        </p:txBody>
      </p:sp>
    </p:spTree>
    <p:extLst>
      <p:ext uri="{BB962C8B-B14F-4D97-AF65-F5344CB8AC3E}">
        <p14:creationId xmlns:p14="http://schemas.microsoft.com/office/powerpoint/2010/main" val="233819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p:cNvSpPr>
            <a:spLocks noGrp="1"/>
          </p:cNvSpPr>
          <p:nvPr>
            <p:ph type="body" idx="1"/>
          </p:nvPr>
        </p:nvSpPr>
        <p:spPr>
          <a:xfrm>
            <a:off x="1028700" y="8801100"/>
            <a:ext cx="8231188" cy="7202488"/>
          </a:xfrm>
          <a:prstGeom prst="rect">
            <a:avLst/>
          </a:prstGeom>
        </p:spPr>
        <p:txBody>
          <a:bodyPr/>
          <a:lstStyle/>
          <a:p>
            <a:r>
              <a:rPr lang="nl-NL" dirty="0"/>
              <a:t>Grofweg twee patronen te onderscheiden: </a:t>
            </a:r>
          </a:p>
          <a:p>
            <a:r>
              <a:rPr lang="nl-NL" dirty="0"/>
              <a:t>Het slachtoffer wil de strijd aangaan. </a:t>
            </a:r>
          </a:p>
          <a:p>
            <a:r>
              <a:rPr lang="nl-NL" dirty="0"/>
              <a:t>Het slachtoffer neemt een voorzichtiger attitude aan, waarbij alle consequenties bij voortduring worden afgewogen. </a:t>
            </a:r>
          </a:p>
          <a:p>
            <a:endParaRPr lang="nl-NL" dirty="0"/>
          </a:p>
          <a:p>
            <a:r>
              <a:rPr lang="nl-NL" dirty="0"/>
              <a:t>Het thema ‘bedreigde politici’ krijgt in Nederland voor het eerst een plek op de politieke agenda als het Tweede Kamerlid Van Heemst in 1996 in de vaste Kamercommissie van het ministerie van Binnenlandse Zaken zijn zorg uit over het geweld (of de dreiging daarmee) waarmee ambtsdragers in hun functie te maken krijgen. Van Heemst vraagt zich af of het dreigen met of toepassen van geweld als drukmiddel, van invloed is op het functioneren van het openbaar bestuur. De bezorgdheid van het Kamerlid richt zich overigens vooral op ambtenaren. Het Kamerlid pleit voor een integriteitsbeleid waarin niet alleen aandacht is voor fraude en corruptie, maar ook voor dit thema en voor methoden om ambtsdragers die te maken krijgen met geweld te steunen (Van Heemst, 1996-1997). Mede naar aanleiding van de uitspraak van </a:t>
            </a:r>
            <a:r>
              <a:rPr lang="nl-NL" dirty="0" err="1"/>
              <a:t>Van</a:t>
            </a:r>
            <a:r>
              <a:rPr lang="nl-NL" dirty="0"/>
              <a:t> Heemst besluit de Tweede Kamer tot het instellen van een onderzoek naar agressie en geweld tegen medewerkers met een publieke taak.</a:t>
            </a:r>
          </a:p>
          <a:p>
            <a:endParaRPr lang="nl-NL" dirty="0"/>
          </a:p>
          <a:p>
            <a:r>
              <a:rPr lang="nl-NL" dirty="0"/>
              <a:t>In 2024 kreeg 40 procent van alle raadsleden te maken met agressie. Tussen 2020 en 2022 was er sprake van een </a:t>
            </a:r>
          </a:p>
          <a:p>
            <a:r>
              <a:rPr lang="nl-NL" dirty="0"/>
              <a:t>toename van agressie tegen raadsleden. Deze toename heeft in 2024 niet doorgezet. Vergeleken met tien jaar </a:t>
            </a:r>
          </a:p>
          <a:p>
            <a:r>
              <a:rPr lang="nl-NL" dirty="0"/>
              <a:t>geleden is het percentage raadsleden dat slachtoffer werd van agressie verdubbeld. Raadsleden ervaren met name </a:t>
            </a:r>
          </a:p>
          <a:p>
            <a:r>
              <a:rPr lang="nl-NL" dirty="0"/>
              <a:t>verbale agressie (36%), bedreiging en intimidatie (19%). Fysieke agressie komt weinig voor (Figuur 1). Eén op de </a:t>
            </a:r>
          </a:p>
          <a:p>
            <a:r>
              <a:rPr lang="nl-NL" dirty="0"/>
              <a:t>tien raadsleden in Nederland maakte in 2024 een incident mee dat zij als (zeer) ernstig beschouwen (11%, Figuur 2).</a:t>
            </a:r>
          </a:p>
          <a:p>
            <a:endParaRPr lang="nl-NL" dirty="0"/>
          </a:p>
          <a:p>
            <a:r>
              <a:rPr lang="nl-NL" dirty="0"/>
              <a:t>Intimidatie kan worden gedefinieerd als elke vorm van gedrag die bedoeld is om angst of onzekerheid te veroorzaken bij een ander individu. Dit kan variëren van verbaal geweld tot fysieke bedreigingen en zelfs psychologische manipulatie</a:t>
            </a:r>
          </a:p>
          <a:p>
            <a:endParaRPr lang="nl-NL" dirty="0"/>
          </a:p>
          <a:p>
            <a:endParaRPr lang="nl-NL" dirty="0"/>
          </a:p>
          <a:p>
            <a:endParaRPr lang="nl-NL" dirty="0"/>
          </a:p>
          <a:p>
            <a:r>
              <a:rPr lang="nl-NL" dirty="0"/>
              <a:t>Bedreigingen kunnen op diverse manieren worden geuit maar niet elke bedreiging is een strafbare bedreiging. Bedreiging is strafbaar gesteld in artikel 285 Wetboek van strafrecht. De context waarin de bedreiging wordt geuit speelt een belangrijke rol. </a:t>
            </a:r>
          </a:p>
          <a:p>
            <a:endParaRPr lang="nl-NL" dirty="0"/>
          </a:p>
          <a:p>
            <a:endParaRPr lang="nl-NL" dirty="0"/>
          </a:p>
          <a:p>
            <a:endParaRPr lang="nl-NL" dirty="0"/>
          </a:p>
          <a:p>
            <a:endParaRPr lang="nl-NL" dirty="0"/>
          </a:p>
          <a:p>
            <a:r>
              <a:rPr lang="nl-NL" dirty="0"/>
              <a:t>Strafbaar is in elk geval het volgende: </a:t>
            </a:r>
          </a:p>
          <a:p>
            <a:r>
              <a:rPr lang="nl-NL" dirty="0"/>
              <a:t>1.	Bedreiging met openlijk in vereniging geweld plegen tegen personen of goederen;</a:t>
            </a:r>
          </a:p>
          <a:p>
            <a:r>
              <a:rPr lang="nl-NL" dirty="0"/>
              <a:t>2.	Bedreiging met geweld tegen een internationaal beschermd persoon of diens beschermde goederen;</a:t>
            </a:r>
          </a:p>
          <a:p>
            <a:r>
              <a:rPr lang="nl-NL" dirty="0"/>
              <a:t>3.	Bedreiging met enig misdrijf waardoor gevaar voor de algemene veiligheid van personen of goederen of gemeen gevaar voor de verlening van diensten ontstaat;</a:t>
            </a:r>
          </a:p>
          <a:p>
            <a:r>
              <a:rPr lang="nl-NL" dirty="0"/>
              <a:t>4.	Bedreiging met verkrachting of aanranding;</a:t>
            </a:r>
          </a:p>
          <a:p>
            <a:r>
              <a:rPr lang="nl-NL" dirty="0"/>
              <a:t>5.	Bedreiging met enig misdrijf tegen het leven gericht (zoals moord/doodslag);</a:t>
            </a:r>
          </a:p>
          <a:p>
            <a:r>
              <a:rPr lang="nl-NL" dirty="0"/>
              <a:t>6.	Bedreiging met gijzeling;</a:t>
            </a:r>
          </a:p>
          <a:p>
            <a:r>
              <a:rPr lang="nl-NL" dirty="0"/>
              <a:t>7.	Bedreiging met zware mishandeling;</a:t>
            </a:r>
          </a:p>
          <a:p>
            <a:r>
              <a:rPr lang="nl-NL" dirty="0"/>
              <a:t>8.	Bedreiging met brandstichting.</a:t>
            </a:r>
          </a:p>
          <a:p>
            <a:endParaRPr lang="nl-NL" dirty="0"/>
          </a:p>
          <a:p>
            <a:r>
              <a:rPr lang="nl-NL" dirty="0"/>
              <a:t>Vaak is de straf voor bedreiging minimaal een geldboete van €250 tot een gevangenisstraf</a:t>
            </a:r>
          </a:p>
          <a:p>
            <a:r>
              <a:rPr lang="nl-NL" dirty="0"/>
              <a:t> van vier maanden. De maximale straf voor bedreiging is twee jaar gevangenisstraf of een geldboete van €21.750. Lees meer over (de gevolgen van) aangifte</a:t>
            </a:r>
          </a:p>
          <a:p>
            <a:r>
              <a:rPr lang="nl-NL" dirty="0"/>
              <a:t> van bedreiging.</a:t>
            </a:r>
          </a:p>
          <a:p>
            <a:endParaRPr lang="nl-NL" dirty="0"/>
          </a:p>
          <a:p>
            <a:r>
              <a:rPr lang="nl-NL" dirty="0"/>
              <a:t>Definitie bovenkerk</a:t>
            </a:r>
          </a:p>
          <a:p>
            <a:r>
              <a:rPr lang="nl-NL" dirty="0"/>
              <a:t>Instrumenteel expressief</a:t>
            </a:r>
          </a:p>
          <a:p>
            <a:endParaRPr lang="nl-NL" dirty="0"/>
          </a:p>
          <a:p>
            <a:endParaRPr lang="nl-NL" dirty="0"/>
          </a:p>
          <a:p>
            <a:r>
              <a:rPr lang="nl-NL" dirty="0" err="1"/>
              <a:t>Calhoun</a:t>
            </a:r>
            <a:r>
              <a:rPr lang="nl-NL" dirty="0"/>
              <a:t> (1998) constateert in een onderzoek naar ongepaste communicatie-uitingen tegen regeringsleiders gedurende de jaren 1980-1993 dat het gekozen middel een belangrijke voorspeller is voor de uitkomst van de bedreiging. Hoewel in zijn onderzoek de meeste bedreigingen worden geuit door middel van telefonisch en/of briefcontact, heeft slechts 1 procent van deze contacten een gewelddadige uitkomst. Bij face-</a:t>
            </a:r>
            <a:r>
              <a:rPr lang="nl-NL" dirty="0" err="1"/>
              <a:t>to</a:t>
            </a:r>
            <a:r>
              <a:rPr lang="nl-NL" dirty="0"/>
              <a:t>-face-contact is dit 2,9 procent. Verdachte activiteiten zoals het volgen van het slachtoffer, het maken van verdachte gebaren naar het slachtoffer (bijvoorbeeld het gebaar keel doorsnijden) blijken in de studie van </a:t>
            </a:r>
            <a:r>
              <a:rPr lang="nl-NL" dirty="0" err="1"/>
              <a:t>Calhoun</a:t>
            </a:r>
            <a:r>
              <a:rPr lang="nl-NL" dirty="0"/>
              <a:t> de beste voorspellers voor een gewelddadige uitkomst (40,5 procent). Ook Dietz et al. (1991a; 1991b) doen onderzoek naar inhoudelijke kenmerken die de uitkomst van de ongepaste communicatie-uitingen jegens politici kunnen voorspellen. Factoren die het risico verhogen dat de dader de daad bij het woord voegt, zijn onder andere het repeterend schrijven van brieven, het geven van persoonlijke informatie, beleefdheid in de brief, het slachtoffer zien als potentiële weldoener/redder, herhaling van het woord liefde/trouwen en romantiek in de communicatie, het verlangen naar persoonlijk contact en het verlangen om geholpen, herkend of gered te worden door het slachtoffer. Factoren die het risico verlagen, zijn het aannemen van een vijandelijke rol, proberen angst te zaaien, proberen iemand overstuur te maken, proberen iemand bezorgd te maken en het uiten van een bedreiging. Voor veel daders geldt dat enkel de eerste stap wordt gezet: het uiten van onvrede of frustratie. ‘</a:t>
            </a:r>
            <a:r>
              <a:rPr lang="nl-NL" dirty="0" err="1"/>
              <a:t>Dreigers</a:t>
            </a:r>
            <a:r>
              <a:rPr lang="nl-NL" dirty="0"/>
              <a:t> moorden niet en moordenaars dreigen niet’ (Bovenkerk et al., 2005). </a:t>
            </a:r>
          </a:p>
          <a:p>
            <a:endParaRPr lang="nl-NL" dirty="0"/>
          </a:p>
          <a:p>
            <a:r>
              <a:rPr lang="nl-NL" dirty="0"/>
              <a:t>1998). Sommige daders zijn serieus van plan de daad bij het woord te voegen (</a:t>
            </a:r>
            <a:r>
              <a:rPr lang="nl-NL" dirty="0" err="1"/>
              <a:t>hunters</a:t>
            </a:r>
            <a:r>
              <a:rPr lang="nl-NL" dirty="0"/>
              <a:t>), terwijl anderen het veelal bij een bedreiging of een schreeuw om aandacht laten (</a:t>
            </a:r>
            <a:r>
              <a:rPr lang="nl-NL" dirty="0" err="1"/>
              <a:t>howlers</a:t>
            </a:r>
            <a:r>
              <a:rPr lang="nl-NL" dirty="0"/>
              <a:t>). </a:t>
            </a:r>
          </a:p>
          <a:p>
            <a:r>
              <a:rPr lang="nl-NL" dirty="0"/>
              <a:t>•	De motivatie en de doelen van de daders variëren en zijn bepalend voor de selectie van het slachtoffer. In veel gevallen is er sprake van persoonlijke motieven. Ook als de dader geestelijk in de war is, lijkt de motivatie persoonlijk. De intensiteit van eerder gedrag richting het slachtoffer (met uitzondering van fysiek contact) kan een signaal zijn voor een geestelijke stoornis bij de dader. </a:t>
            </a:r>
          </a:p>
          <a:p>
            <a:r>
              <a:rPr lang="nl-NL" dirty="0"/>
              <a:t>•	</a:t>
            </a:r>
            <a:r>
              <a:rPr lang="nl-NL" dirty="0" err="1"/>
              <a:t>Dreigers</a:t>
            </a:r>
            <a:r>
              <a:rPr lang="nl-NL" dirty="0"/>
              <a:t> benaderen vaak verschillende slachtoffers binnen een bepaald dossier/domein. </a:t>
            </a:r>
          </a:p>
          <a:p>
            <a:r>
              <a:rPr lang="nl-NL" dirty="0"/>
              <a:t>•	Veel </a:t>
            </a:r>
            <a:r>
              <a:rPr lang="nl-NL" dirty="0" err="1"/>
              <a:t>dreigers</a:t>
            </a:r>
            <a:r>
              <a:rPr lang="nl-NL" dirty="0"/>
              <a:t> worden niet gedreven door agressie, maar zijn op zoek naar hulp, genoegdoening of een luisterend oor. Het risico hierbij is dat een afwijzing gevoelens van boosheid en frustratie stimuleert. </a:t>
            </a:r>
          </a:p>
          <a:p>
            <a:r>
              <a:rPr lang="nl-NL" dirty="0"/>
              <a:t>•	Directe verbale bedreigingen lijken de kans op uitvoering van de bedreiging te verminderen, maar moeten altijd serieus worden genomen.</a:t>
            </a:r>
          </a:p>
          <a:p>
            <a:r>
              <a:rPr lang="nl-NL" dirty="0"/>
              <a:t>•	Een significant deel van de daders is geestelijk ziek. </a:t>
            </a:r>
          </a:p>
          <a:p>
            <a:r>
              <a:rPr lang="nl-NL" dirty="0"/>
              <a:t>•	Een significant deel van de daders heeft een criminele achtergrond. </a:t>
            </a:r>
          </a:p>
          <a:p>
            <a:r>
              <a:rPr lang="nl-NL" dirty="0"/>
              <a:t>•	Veel daders zitten in een neerwaartse spiraal in hun leven in de maanden voorafgaand aan de bedreiging.</a:t>
            </a:r>
          </a:p>
          <a:p>
            <a:r>
              <a:rPr lang="nl-NL" dirty="0"/>
              <a:t>•	Als een bedreiging wordt uitgevoerd dan betreft het instrumentele, geplande bedreigingen in plaats van emotionele bedreigingen. Daders handelen over het algemeen niet impulsief, zelfs niet als ze geestelijk ziek zijn.</a:t>
            </a:r>
          </a:p>
          <a:p>
            <a:r>
              <a:rPr lang="nl-NL" dirty="0"/>
              <a:t>•	Wanneer een politicus wordt aangevallen is het meest gebruikte middel vaak een vuurwapen, meestal een pistool.</a:t>
            </a:r>
          </a:p>
          <a:p>
            <a:r>
              <a:rPr lang="nl-NL" dirty="0"/>
              <a:t>•	Daders die politici aanvallen hebben waarschijnlijk niet alleen de bedoeling om de politicus te doden, maar willen ook zelfmoord plegen.</a:t>
            </a:r>
          </a:p>
          <a:p>
            <a:r>
              <a:rPr lang="nl-NL" dirty="0"/>
              <a:t>•	Bedreigingen komen vaker voor dan benaderingen en benaderingen komen vaker voor dan aanvallen.</a:t>
            </a:r>
          </a:p>
          <a:p>
            <a:r>
              <a:rPr lang="nl-NL" dirty="0"/>
              <a:t>•	Preventieve maatregelen focussen zich beter op daders die het slachtoffer niet direct bedreigen, maar zich wel verdacht gedragen tegenover het slachtoffer (rondhangen bij het huis van het slachtoffer). </a:t>
            </a:r>
          </a:p>
          <a:p>
            <a:endParaRPr lang="nl-NL" dirty="0"/>
          </a:p>
          <a:p>
            <a:endParaRPr lang="nl-NL" dirty="0"/>
          </a:p>
          <a:p>
            <a:r>
              <a:rPr lang="nl-NL" dirty="0" err="1"/>
              <a:t>Slaschtofferschap</a:t>
            </a:r>
            <a:endParaRPr lang="nl-NL" dirty="0"/>
          </a:p>
          <a:p>
            <a:r>
              <a:rPr lang="nl-NL" dirty="0"/>
              <a:t>Herhaald slachtofferschap</a:t>
            </a:r>
          </a:p>
          <a:p>
            <a:endParaRPr lang="nl-NL" dirty="0"/>
          </a:p>
          <a:p>
            <a:r>
              <a:rPr lang="nl-NL" dirty="0"/>
              <a:t>Grofweg twee patronen te onderscheiden: Het slachtoffer wil de strijd aangaan. Er is dan sprake van een sterkere overtuiging en verharding van opvattingen. Dit kan tot uiting komen in harder of zelfs disproportioneel optreden in de functie. </a:t>
            </a:r>
          </a:p>
          <a:p>
            <a:r>
              <a:rPr lang="nl-NL" dirty="0"/>
              <a:t>Het tegenovergestelde kan ook voorkomen. De bedreigde persoon neemt dan een voorzichtiger attitude aan, waarbij alle consequenties bij voortduring worden afgewogen. Ook op de lange termijn kunnen er gevolgen optreden. Mensen kunnen depressies en stoornissen ontwikkelen en hun centrale waardestelsel kan veranderen, waardoor de waarde die zij hechten aan gebeurtenissen in het leven verandert.</a:t>
            </a:r>
          </a:p>
          <a:p>
            <a:r>
              <a:rPr lang="nl-NL" dirty="0"/>
              <a:t> </a:t>
            </a:r>
          </a:p>
          <a:p>
            <a:endParaRPr lang="nl-NL" dirty="0"/>
          </a:p>
        </p:txBody>
      </p:sp>
    </p:spTree>
    <p:extLst>
      <p:ext uri="{BB962C8B-B14F-4D97-AF65-F5344CB8AC3E}">
        <p14:creationId xmlns:p14="http://schemas.microsoft.com/office/powerpoint/2010/main" val="336349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EBF7-9773-4A92-F2D0-90327884F4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28439AE-C869-0683-F770-DB2D4F3AF6E9}"/>
              </a:ext>
            </a:extLst>
          </p:cNvPr>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254AB1E3-ADBD-8B46-9FAA-6AA39C8991C6}"/>
              </a:ext>
            </a:extLst>
          </p:cNvPr>
          <p:cNvSpPr>
            <a:spLocks noGrp="1"/>
          </p:cNvSpPr>
          <p:nvPr>
            <p:ph type="body" idx="1"/>
          </p:nvPr>
        </p:nvSpPr>
        <p:spPr>
          <a:xfrm>
            <a:off x="1028700" y="8801100"/>
            <a:ext cx="8231188" cy="7202488"/>
          </a:xfrm>
          <a:prstGeom prst="rect">
            <a:avLst/>
          </a:prstGeom>
        </p:spPr>
        <p:txBody>
          <a:bodyPr/>
          <a:lstStyle/>
          <a:p>
            <a:endParaRPr lang="nl-NL" dirty="0"/>
          </a:p>
        </p:txBody>
      </p:sp>
    </p:spTree>
    <p:extLst>
      <p:ext uri="{BB962C8B-B14F-4D97-AF65-F5344CB8AC3E}">
        <p14:creationId xmlns:p14="http://schemas.microsoft.com/office/powerpoint/2010/main" val="226887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04BAF-384F-ED15-FF42-D399BF011AB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6DF79A-FC7B-43AF-6CF9-DAD987BDB01C}"/>
              </a:ext>
            </a:extLst>
          </p:cNvPr>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2853865E-870F-294D-E3AD-C8074F825C67}"/>
              </a:ext>
            </a:extLst>
          </p:cNvPr>
          <p:cNvSpPr>
            <a:spLocks noGrp="1"/>
          </p:cNvSpPr>
          <p:nvPr>
            <p:ph type="body" idx="1"/>
          </p:nvPr>
        </p:nvSpPr>
        <p:spPr>
          <a:xfrm>
            <a:off x="1028700" y="8801100"/>
            <a:ext cx="8231188" cy="7202488"/>
          </a:xfrm>
          <a:prstGeom prst="rect">
            <a:avLst/>
          </a:prstGeom>
        </p:spPr>
        <p:txBody>
          <a:bodyPr/>
          <a:lstStyle/>
          <a:p>
            <a:r>
              <a:rPr lang="nl-NL" dirty="0"/>
              <a:t>Het thema ‘bedreigde politici’ krijgt in Nederland voor het eerst een plek op de politieke agenda als het Tweede Kamerlid Van Heemst in 1996 in de vaste Kamercommissie van het ministerie van Binnenlandse Zaken zijn zorg uit over het geweld (of de dreiging daarmee) waarmee ambtsdragers in hun functie te maken krijgen. Van Heemst vraagt zich af of het dreigen met of toepassen van geweld als drukmiddel, van invloed is op het functioneren van het openbaar bestuur. De bezorgdheid van het Kamerlid richt zich overigens vooral op ambtenaren. Het Kamerlid pleit voor een integriteitsbeleid waarin niet alleen aandacht is voor fraude en corruptie, maar ook voor dit thema en voor methoden om ambtsdragers die te maken krijgen met geweld te steunen (Van Heemst, 1996-1997). Mede naar aanleiding van de uitspraak van </a:t>
            </a:r>
            <a:r>
              <a:rPr lang="nl-NL" dirty="0" err="1"/>
              <a:t>Van</a:t>
            </a:r>
            <a:r>
              <a:rPr lang="nl-NL" dirty="0"/>
              <a:t> Heemst besluit de Tweede Kamer tot het instellen van een onderzoek naar agressie en geweld tegen medewerkers met een publieke taak.</a:t>
            </a:r>
          </a:p>
          <a:p>
            <a:endParaRPr lang="nl-NL" dirty="0"/>
          </a:p>
          <a:p>
            <a:endParaRPr lang="nl-NL" dirty="0"/>
          </a:p>
          <a:p>
            <a:r>
              <a:rPr lang="nl-NL" dirty="0"/>
              <a:t>Strafbaar is in elk geval het volgende: </a:t>
            </a:r>
          </a:p>
          <a:p>
            <a:r>
              <a:rPr lang="nl-NL" dirty="0"/>
              <a:t>1.	Bedreiging met openlijk in vereniging geweld plegen tegen personen of goederen;</a:t>
            </a:r>
          </a:p>
          <a:p>
            <a:r>
              <a:rPr lang="nl-NL" dirty="0"/>
              <a:t>2.	Bedreiging met geweld tegen een internationaal beschermd persoon of diens beschermde goederen;</a:t>
            </a:r>
          </a:p>
          <a:p>
            <a:r>
              <a:rPr lang="nl-NL" dirty="0"/>
              <a:t>3.	Bedreiging met enig misdrijf waardoor gevaar voor de algemene veiligheid van personen of goederen of gemeen gevaar voor de verlening van diensten ontstaat;</a:t>
            </a:r>
          </a:p>
          <a:p>
            <a:r>
              <a:rPr lang="nl-NL" dirty="0"/>
              <a:t>4.	Bedreiging met verkrachting of aanranding;</a:t>
            </a:r>
          </a:p>
          <a:p>
            <a:r>
              <a:rPr lang="nl-NL" dirty="0"/>
              <a:t>5.	Bedreiging met enig misdrijf tegen het leven gericht (zoals moord/doodslag);</a:t>
            </a:r>
          </a:p>
          <a:p>
            <a:r>
              <a:rPr lang="nl-NL" dirty="0"/>
              <a:t>6.	Bedreiging met gijzeling;</a:t>
            </a:r>
          </a:p>
          <a:p>
            <a:r>
              <a:rPr lang="nl-NL" dirty="0"/>
              <a:t>7.	Bedreiging met zware mishandeling;</a:t>
            </a:r>
          </a:p>
          <a:p>
            <a:r>
              <a:rPr lang="nl-NL" dirty="0"/>
              <a:t>8.	Bedreiging met brandstichting.</a:t>
            </a:r>
          </a:p>
          <a:p>
            <a:endParaRPr lang="nl-NL" dirty="0"/>
          </a:p>
          <a:p>
            <a:endParaRPr lang="nl-NL" dirty="0"/>
          </a:p>
          <a:p>
            <a:r>
              <a:rPr lang="nl-NL" dirty="0"/>
              <a:t>Definitie bovenkerk</a:t>
            </a:r>
          </a:p>
          <a:p>
            <a:r>
              <a:rPr lang="nl-NL" dirty="0"/>
              <a:t>Instrumenteel expressief</a:t>
            </a:r>
          </a:p>
          <a:p>
            <a:endParaRPr lang="nl-NL" dirty="0"/>
          </a:p>
          <a:p>
            <a:endParaRPr lang="nl-NL" dirty="0"/>
          </a:p>
          <a:p>
            <a:r>
              <a:rPr lang="nl-NL" dirty="0" err="1"/>
              <a:t>Calhoun</a:t>
            </a:r>
            <a:r>
              <a:rPr lang="nl-NL" dirty="0"/>
              <a:t> (1998) constateert in een onderzoek naar ongepaste communicatie-uitingen tegen regeringsleiders gedurende de jaren 1980-1993 dat het gekozen middel een belangrijke voorspeller is voor de uitkomst van de bedreiging. Hoewel in zijn onderzoek de meeste bedreigingen worden geuit door middel van telefonisch en/of briefcontact, heeft slechts 1 procent van deze contacten een gewelddadige uitkomst. Bij face-</a:t>
            </a:r>
            <a:r>
              <a:rPr lang="nl-NL" dirty="0" err="1"/>
              <a:t>to</a:t>
            </a:r>
            <a:r>
              <a:rPr lang="nl-NL" dirty="0"/>
              <a:t>-face-contact is dit 2,9 procent. Verdachte activiteiten zoals het volgen van het slachtoffer, het maken van verdachte gebaren naar het slachtoffer (bijvoorbeeld het gebaar keel doorsnijden) blijken in de studie van </a:t>
            </a:r>
            <a:r>
              <a:rPr lang="nl-NL" dirty="0" err="1"/>
              <a:t>Calhoun</a:t>
            </a:r>
            <a:r>
              <a:rPr lang="nl-NL" dirty="0"/>
              <a:t> de beste voorspellers voor een gewelddadige uitkomst (40,5 procent). Ook Dietz et al. (1991a; 1991b) doen onderzoek naar inhoudelijke kenmerken die de uitkomst van de ongepaste communicatie-uitingen jegens politici kunnen voorspellen. Factoren die het risico verhogen dat de dader de daad bij het woord voegt, zijn onder andere het repeterend schrijven van brieven, het geven van persoonlijke informatie, beleefdheid in de brief, het slachtoffer zien als potentiële weldoener/redder, herhaling van het woord liefde/trouwen en romantiek in de communicatie, het verlangen naar persoonlijk contact en het verlangen om geholpen, herkend of gered te worden door het slachtoffer. Factoren die het risico verlagen, zijn het aannemen van een vijandelijke rol, proberen angst te zaaien, proberen iemand overstuur te maken, proberen iemand bezorgd te maken en het uiten van een bedreiging. Voor veel daders geldt dat enkel de eerste stap wordt gezet: het uiten van onvrede of frustratie. ‘</a:t>
            </a:r>
            <a:r>
              <a:rPr lang="nl-NL" dirty="0" err="1"/>
              <a:t>Dreigers</a:t>
            </a:r>
            <a:r>
              <a:rPr lang="nl-NL" dirty="0"/>
              <a:t> moorden niet en moordenaars dreigen niet’ (Bovenkerk et al., 2005). </a:t>
            </a:r>
          </a:p>
          <a:p>
            <a:endParaRPr lang="nl-NL" dirty="0"/>
          </a:p>
          <a:p>
            <a:r>
              <a:rPr lang="nl-NL" dirty="0"/>
              <a:t>1998). Sommige daders zijn serieus van plan de daad bij het woord te voegen (</a:t>
            </a:r>
            <a:r>
              <a:rPr lang="nl-NL" dirty="0" err="1"/>
              <a:t>hunters</a:t>
            </a:r>
            <a:r>
              <a:rPr lang="nl-NL" dirty="0"/>
              <a:t>), terwijl anderen het veelal bij een bedreiging of een schreeuw om aandacht laten (</a:t>
            </a:r>
            <a:r>
              <a:rPr lang="nl-NL" dirty="0" err="1"/>
              <a:t>howlers</a:t>
            </a:r>
            <a:r>
              <a:rPr lang="nl-NL" dirty="0"/>
              <a:t>). </a:t>
            </a:r>
          </a:p>
          <a:p>
            <a:r>
              <a:rPr lang="nl-NL" dirty="0"/>
              <a:t>•	De motivatie en de doelen van de daders variëren en zijn bepalend voor de selectie van het slachtoffer. In veel gevallen is er sprake van persoonlijke motieven. Ook als de dader geestelijk in de war is, lijkt de motivatie persoonlijk. De intensiteit van eerder gedrag richting het slachtoffer (met uitzondering van fysiek contact) kan een signaal zijn voor een geestelijke stoornis bij de dader. </a:t>
            </a:r>
          </a:p>
          <a:p>
            <a:r>
              <a:rPr lang="nl-NL" dirty="0"/>
              <a:t>•	</a:t>
            </a:r>
            <a:r>
              <a:rPr lang="nl-NL" dirty="0" err="1"/>
              <a:t>Dreigers</a:t>
            </a:r>
            <a:r>
              <a:rPr lang="nl-NL" dirty="0"/>
              <a:t> benaderen vaak verschillende slachtoffers binnen een bepaald dossier/domein. </a:t>
            </a:r>
          </a:p>
          <a:p>
            <a:r>
              <a:rPr lang="nl-NL" dirty="0"/>
              <a:t>•	Veel </a:t>
            </a:r>
            <a:r>
              <a:rPr lang="nl-NL" dirty="0" err="1"/>
              <a:t>dreigers</a:t>
            </a:r>
            <a:r>
              <a:rPr lang="nl-NL" dirty="0"/>
              <a:t> worden niet gedreven door agressie, maar zijn op zoek naar hulp, genoegdoening of een luisterend oor. Het risico hierbij is dat een afwijzing gevoelens van boosheid en frustratie stimuleert. </a:t>
            </a:r>
          </a:p>
          <a:p>
            <a:r>
              <a:rPr lang="nl-NL" dirty="0"/>
              <a:t>•	Directe verbale bedreigingen lijken de kans op uitvoering van de bedreiging te verminderen, maar moeten altijd serieus worden genomen.</a:t>
            </a:r>
          </a:p>
          <a:p>
            <a:r>
              <a:rPr lang="nl-NL" dirty="0"/>
              <a:t>•	Een significant deel van de daders is geestelijk ziek. </a:t>
            </a:r>
          </a:p>
          <a:p>
            <a:r>
              <a:rPr lang="nl-NL" dirty="0"/>
              <a:t>•	Een significant deel van de daders heeft een criminele achtergrond. </a:t>
            </a:r>
          </a:p>
          <a:p>
            <a:r>
              <a:rPr lang="nl-NL" dirty="0"/>
              <a:t>•	Veel daders zitten in een neerwaartse spiraal in hun leven in de maanden voorafgaand aan de bedreiging.</a:t>
            </a:r>
          </a:p>
          <a:p>
            <a:r>
              <a:rPr lang="nl-NL" dirty="0"/>
              <a:t>•	Als een bedreiging wordt uitgevoerd dan betreft het instrumentele, geplande bedreigingen in plaats van emotionele bedreigingen. Daders handelen over het algemeen niet impulsief, zelfs niet als ze geestelijk ziek zijn.</a:t>
            </a:r>
          </a:p>
          <a:p>
            <a:r>
              <a:rPr lang="nl-NL" dirty="0"/>
              <a:t>•	Wanneer een politicus wordt aangevallen is het meest gebruikte middel vaak een vuurwapen, meestal een pistool.</a:t>
            </a:r>
          </a:p>
          <a:p>
            <a:r>
              <a:rPr lang="nl-NL" dirty="0"/>
              <a:t>•	Daders die politici aanvallen hebben waarschijnlijk niet alleen de bedoeling om de politicus te doden, maar willen ook zelfmoord plegen.</a:t>
            </a:r>
          </a:p>
          <a:p>
            <a:r>
              <a:rPr lang="nl-NL" dirty="0"/>
              <a:t>•	Bedreigingen komen vaker voor dan benaderingen en benaderingen komen vaker voor dan aanvallen.</a:t>
            </a:r>
          </a:p>
          <a:p>
            <a:r>
              <a:rPr lang="nl-NL" dirty="0"/>
              <a:t>•	Preventieve maatregelen focussen zich beter op daders die het slachtoffer niet direct bedreigen, maar zich wel verdacht gedragen tegenover het slachtoffer (rondhangen bij het huis van het slachtoffer). </a:t>
            </a:r>
          </a:p>
          <a:p>
            <a:endParaRPr lang="nl-NL" dirty="0"/>
          </a:p>
          <a:p>
            <a:endParaRPr lang="nl-NL" dirty="0"/>
          </a:p>
          <a:p>
            <a:r>
              <a:rPr lang="nl-NL" dirty="0" err="1"/>
              <a:t>Slaschtofferschap</a:t>
            </a:r>
            <a:endParaRPr lang="nl-NL" dirty="0"/>
          </a:p>
          <a:p>
            <a:r>
              <a:rPr lang="nl-NL" dirty="0"/>
              <a:t>Herhaald slachtofferschap</a:t>
            </a:r>
          </a:p>
          <a:p>
            <a:endParaRPr lang="nl-NL" dirty="0"/>
          </a:p>
          <a:p>
            <a:endParaRPr lang="nl-NL" dirty="0"/>
          </a:p>
        </p:txBody>
      </p:sp>
    </p:spTree>
    <p:extLst>
      <p:ext uri="{BB962C8B-B14F-4D97-AF65-F5344CB8AC3E}">
        <p14:creationId xmlns:p14="http://schemas.microsoft.com/office/powerpoint/2010/main" val="86451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p:cNvSpPr>
            <a:spLocks noGrp="1"/>
          </p:cNvSpPr>
          <p:nvPr>
            <p:ph type="body" idx="1"/>
          </p:nvPr>
        </p:nvSpPr>
        <p:spPr>
          <a:xfrm>
            <a:off x="1028700" y="8801100"/>
            <a:ext cx="8231188" cy="7202488"/>
          </a:xfrm>
          <a:prstGeom prst="rect">
            <a:avLst/>
          </a:prstGeom>
        </p:spPr>
        <p:txBody>
          <a:bodyPr/>
          <a:lstStyle/>
          <a:p>
            <a:r>
              <a:rPr lang="nl-NL" dirty="0"/>
              <a:t>Coping</a:t>
            </a:r>
          </a:p>
          <a:p>
            <a:r>
              <a:rPr lang="nl-NL" dirty="0"/>
              <a:t>Betrokken/onthechtend</a:t>
            </a:r>
          </a:p>
          <a:p>
            <a:endParaRPr lang="nl-NL" dirty="0"/>
          </a:p>
          <a:p>
            <a:r>
              <a:rPr lang="nl-NL" dirty="0"/>
              <a:t>Betrokken:</a:t>
            </a:r>
          </a:p>
          <a:p>
            <a:r>
              <a:rPr lang="nl-NL" dirty="0"/>
              <a:t>Primair (realiseren van een verandering in de emotie of situatie) </a:t>
            </a:r>
          </a:p>
          <a:p>
            <a:r>
              <a:rPr lang="nl-NL" dirty="0"/>
              <a:t>emotieregulatie +/-</a:t>
            </a:r>
          </a:p>
          <a:p>
            <a:r>
              <a:rPr lang="nl-NL" dirty="0"/>
              <a:t>probleem oplossen </a:t>
            </a:r>
          </a:p>
          <a:p>
            <a:endParaRPr lang="nl-NL" dirty="0"/>
          </a:p>
          <a:p>
            <a:r>
              <a:rPr lang="nl-NL" dirty="0"/>
              <a:t>Secundair (aanpassing aan de dreiging)</a:t>
            </a:r>
          </a:p>
          <a:p>
            <a:r>
              <a:rPr lang="nl-NL" dirty="0"/>
              <a:t>Afleiding</a:t>
            </a:r>
          </a:p>
          <a:p>
            <a:r>
              <a:rPr lang="nl-NL" dirty="0"/>
              <a:t>Cognitieve herstructurering</a:t>
            </a:r>
          </a:p>
          <a:p>
            <a:r>
              <a:rPr lang="nl-NL" dirty="0"/>
              <a:t>acceptatie</a:t>
            </a:r>
          </a:p>
          <a:p>
            <a:endParaRPr lang="nl-NL" dirty="0"/>
          </a:p>
          <a:p>
            <a:endParaRPr lang="nl-NL" dirty="0"/>
          </a:p>
          <a:p>
            <a:r>
              <a:rPr lang="nl-NL" dirty="0"/>
              <a:t>Onthechtend:</a:t>
            </a:r>
          </a:p>
          <a:p>
            <a:r>
              <a:rPr lang="nl-NL" dirty="0"/>
              <a:t> &gt; afstand nemen van de gebeurtenis of de emoties</a:t>
            </a:r>
          </a:p>
          <a:p>
            <a:r>
              <a:rPr lang="nl-NL" dirty="0"/>
              <a:t>Vermijding</a:t>
            </a:r>
          </a:p>
          <a:p>
            <a:r>
              <a:rPr lang="nl-NL" dirty="0"/>
              <a:t>Ontkenning</a:t>
            </a:r>
          </a:p>
          <a:p>
            <a:r>
              <a:rPr lang="nl-NL" dirty="0"/>
              <a:t>Hoop </a:t>
            </a:r>
          </a:p>
          <a:p>
            <a:endParaRPr lang="nl-NL" dirty="0"/>
          </a:p>
        </p:txBody>
      </p:sp>
    </p:spTree>
    <p:extLst>
      <p:ext uri="{BB962C8B-B14F-4D97-AF65-F5344CB8AC3E}">
        <p14:creationId xmlns:p14="http://schemas.microsoft.com/office/powerpoint/2010/main" val="157335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1313" y="2286000"/>
            <a:ext cx="10971213" cy="6172200"/>
          </a:xfrm>
          <a:prstGeom prst="rect">
            <a:avLst/>
          </a:prstGeom>
          <a:noFill/>
          <a:ln w="12700">
            <a:solidFill>
              <a:prstClr val="black"/>
            </a:solidFill>
          </a:ln>
        </p:spPr>
      </p:sp>
      <p:sp>
        <p:nvSpPr>
          <p:cNvPr id="3" name="Tijdelijke aanduiding voor notities 2"/>
          <p:cNvSpPr>
            <a:spLocks noGrp="1"/>
          </p:cNvSpPr>
          <p:nvPr>
            <p:ph type="body" idx="1"/>
          </p:nvPr>
        </p:nvSpPr>
        <p:spPr>
          <a:xfrm>
            <a:off x="1028700" y="8801100"/>
            <a:ext cx="8231188" cy="7202488"/>
          </a:xfrm>
          <a:prstGeom prst="rect">
            <a:avLst/>
          </a:prstGeom>
        </p:spPr>
        <p:txBody>
          <a:bodyPr/>
          <a:lstStyle/>
          <a:p>
            <a:r>
              <a:rPr lang="nl-NL" dirty="0"/>
              <a:t>Er zijn meerdere vormen van </a:t>
            </a:r>
            <a:r>
              <a:rPr lang="nl-NL" dirty="0" err="1"/>
              <a:t>resilience</a:t>
            </a:r>
            <a:r>
              <a:rPr lang="nl-NL" dirty="0"/>
              <a:t> als weerbaarheid/veerkracht: </a:t>
            </a:r>
          </a:p>
          <a:p>
            <a:r>
              <a:rPr lang="nl-NL" dirty="0" err="1"/>
              <a:t>Bonnano</a:t>
            </a:r>
            <a:r>
              <a:rPr lang="nl-NL" dirty="0"/>
              <a:t> hanteert weerbaarheid (</a:t>
            </a:r>
            <a:r>
              <a:rPr lang="nl-NL" dirty="0" err="1"/>
              <a:t>resilience</a:t>
            </a:r>
            <a:r>
              <a:rPr lang="nl-NL" dirty="0"/>
              <a:t>) als ‘onkwetsbaarheid’: anders dan ‘recovery’, draait het dan niet om het onderbreken van normaal functioneren, maar juist op het behouden ervan! Het gaat dan dus om stabiel blijven (onkwetsbaar).</a:t>
            </a:r>
          </a:p>
          <a:p>
            <a:r>
              <a:rPr lang="nl-NL" dirty="0"/>
              <a:t>Wong &amp; Wong ( 2012:588) duiden </a:t>
            </a:r>
            <a:r>
              <a:rPr lang="nl-NL" dirty="0" err="1"/>
              <a:t>resilience</a:t>
            </a:r>
            <a:r>
              <a:rPr lang="nl-NL" dirty="0"/>
              <a:t> weer als de mogelijkheid terug te veren/herstel na tegenslag&gt; ik zie dat meer als veerkracht (op grond van metaforische argumentatie ook). </a:t>
            </a:r>
          </a:p>
          <a:p>
            <a:r>
              <a:rPr lang="nl-NL" dirty="0"/>
              <a:t>Tevens zien Wong &amp; Wong </a:t>
            </a:r>
            <a:r>
              <a:rPr lang="nl-NL" dirty="0" err="1"/>
              <a:t>resilience</a:t>
            </a:r>
            <a:r>
              <a:rPr lang="nl-NL" dirty="0"/>
              <a:t> ook als posttraumatische groei: sterker worden na tegenslag!    </a:t>
            </a:r>
          </a:p>
          <a:p>
            <a:r>
              <a:rPr lang="nl-NL" dirty="0"/>
              <a:t>(Naast herstel, onkwetsbaarheid en posttraumatische groei, kan er nog een vierde weg naar weerbaarheid worden benoemd als een proces van “normaliseren” (Masten &amp; </a:t>
            </a:r>
            <a:r>
              <a:rPr lang="nl-NL" dirty="0" err="1"/>
              <a:t>O’Dougherty</a:t>
            </a:r>
            <a:r>
              <a:rPr lang="nl-NL" dirty="0"/>
              <a:t> Wright, 2010, p. 221)&gt; denk aan </a:t>
            </a:r>
            <a:r>
              <a:rPr lang="nl-NL" dirty="0" err="1"/>
              <a:t>kids</a:t>
            </a:r>
            <a:r>
              <a:rPr lang="nl-NL" dirty="0"/>
              <a:t> die in abnormale omstandigheden opgroeien en normaliseren in de loop der tijd. (Er is geen sprake van terugveren omdat normaal functioneren in de basis ontbreekt).</a:t>
            </a:r>
          </a:p>
          <a:p>
            <a:endParaRPr lang="nl-NL" dirty="0"/>
          </a:p>
        </p:txBody>
      </p:sp>
    </p:spTree>
    <p:extLst>
      <p:ext uri="{BB962C8B-B14F-4D97-AF65-F5344CB8AC3E}">
        <p14:creationId xmlns:p14="http://schemas.microsoft.com/office/powerpoint/2010/main" val="1605059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
    <p:bg>
      <p:bgPr>
        <a:solidFill>
          <a:srgbClr val="009498"/>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3B1616C-0476-CB35-0B04-A6837BEFA85D}"/>
              </a:ext>
            </a:extLst>
          </p:cNvPr>
          <p:cNvPicPr>
            <a:picLocks noChangeAspect="1"/>
          </p:cNvPicPr>
          <p:nvPr userDrawn="1"/>
        </p:nvPicPr>
        <p:blipFill>
          <a:blip r:embed="rId2"/>
          <a:srcRect/>
          <a:stretch/>
        </p:blipFill>
        <p:spPr>
          <a:xfrm>
            <a:off x="4014216" y="1240113"/>
            <a:ext cx="14288020" cy="9054896"/>
          </a:xfrm>
          <a:prstGeom prst="rect">
            <a:avLst/>
          </a:prstGeom>
        </p:spPr>
      </p:pic>
      <p:pic>
        <p:nvPicPr>
          <p:cNvPr id="7" name="Image 5" descr="preencoded.png">
            <a:extLst>
              <a:ext uri="{FF2B5EF4-FFF2-40B4-BE49-F238E27FC236}">
                <a16:creationId xmlns:a16="http://schemas.microsoft.com/office/drawing/2014/main" id="{BA86BECB-1266-69EB-7746-473C6440C54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067" y="-67733"/>
            <a:ext cx="18508134" cy="2296843"/>
          </a:xfrm>
          <a:prstGeom prst="rect">
            <a:avLst/>
          </a:prstGeom>
        </p:spPr>
      </p:pic>
      <p:sp>
        <p:nvSpPr>
          <p:cNvPr id="13" name="Text 4">
            <a:extLst>
              <a:ext uri="{FF2B5EF4-FFF2-40B4-BE49-F238E27FC236}">
                <a16:creationId xmlns:a16="http://schemas.microsoft.com/office/drawing/2014/main" id="{9B7B73F3-31B9-A90F-5995-8E52A959677E}"/>
              </a:ext>
            </a:extLst>
          </p:cNvPr>
          <p:cNvSpPr/>
          <p:nvPr userDrawn="1"/>
        </p:nvSpPr>
        <p:spPr>
          <a:xfrm>
            <a:off x="14163675" y="1352708"/>
            <a:ext cx="2991191" cy="295275"/>
          </a:xfrm>
          <a:prstGeom prst="rect">
            <a:avLst/>
          </a:prstGeom>
          <a:noFill/>
          <a:ln/>
        </p:spPr>
        <p:txBody>
          <a:bodyPr wrap="square" lIns="0" tIns="0" rIns="0" bIns="0" rtlCol="0" anchor="t"/>
          <a:lstStyle/>
          <a:p>
            <a:pPr marL="0" indent="0" algn="r">
              <a:lnSpc>
                <a:spcPts val="2100"/>
              </a:lnSpc>
              <a:buNone/>
            </a:pPr>
            <a:endParaRPr lang="en-US" sz="1800" dirty="0"/>
          </a:p>
        </p:txBody>
      </p:sp>
      <p:sp>
        <p:nvSpPr>
          <p:cNvPr id="15" name="Tijdelijke aanduiding voor tekst 14">
            <a:extLst>
              <a:ext uri="{FF2B5EF4-FFF2-40B4-BE49-F238E27FC236}">
                <a16:creationId xmlns:a16="http://schemas.microsoft.com/office/drawing/2014/main" id="{BA53A5E0-B885-A15E-9806-BA6725B7FA1F}"/>
              </a:ext>
            </a:extLst>
          </p:cNvPr>
          <p:cNvSpPr>
            <a:spLocks noGrp="1"/>
          </p:cNvSpPr>
          <p:nvPr>
            <p:ph type="body" sz="quarter" idx="10" hasCustomPrompt="1"/>
          </p:nvPr>
        </p:nvSpPr>
        <p:spPr>
          <a:xfrm>
            <a:off x="14353674" y="1028830"/>
            <a:ext cx="2883501" cy="342900"/>
          </a:xfrm>
          <a:prstGeom prst="rect">
            <a:avLst/>
          </a:prstGeom>
        </p:spPr>
        <p:txBody>
          <a:bodyPr>
            <a:normAutofit/>
          </a:bodyPr>
          <a:lstStyle>
            <a:lvl1pPr marL="0" indent="0" algn="r">
              <a:buNone/>
              <a:defRPr sz="1600">
                <a:latin typeface="+mn-lt"/>
              </a:defRPr>
            </a:lvl1pPr>
          </a:lstStyle>
          <a:p>
            <a:pPr lvl="0"/>
            <a:r>
              <a:rPr lang="nl-NL" dirty="0"/>
              <a:t>Auteur</a:t>
            </a:r>
          </a:p>
        </p:txBody>
      </p:sp>
      <p:sp>
        <p:nvSpPr>
          <p:cNvPr id="16" name="Tijdelijke aanduiding voor tekst 14">
            <a:extLst>
              <a:ext uri="{FF2B5EF4-FFF2-40B4-BE49-F238E27FC236}">
                <a16:creationId xmlns:a16="http://schemas.microsoft.com/office/drawing/2014/main" id="{87CDE138-E47B-B779-52DA-6F68E2DF4291}"/>
              </a:ext>
            </a:extLst>
          </p:cNvPr>
          <p:cNvSpPr>
            <a:spLocks noGrp="1"/>
          </p:cNvSpPr>
          <p:nvPr>
            <p:ph type="body" sz="quarter" idx="11" hasCustomPrompt="1"/>
          </p:nvPr>
        </p:nvSpPr>
        <p:spPr>
          <a:xfrm>
            <a:off x="12577012" y="1369208"/>
            <a:ext cx="4660164" cy="654023"/>
          </a:xfrm>
          <a:prstGeom prst="rect">
            <a:avLst/>
          </a:prstGeom>
        </p:spPr>
        <p:txBody>
          <a:bodyPr>
            <a:normAutofit/>
          </a:bodyPr>
          <a:lstStyle>
            <a:lvl1pPr marL="0" indent="0" algn="r">
              <a:buNone/>
              <a:defRPr sz="1600">
                <a:latin typeface="+mn-lt"/>
              </a:defRPr>
            </a:lvl1pPr>
          </a:lstStyle>
          <a:p>
            <a:pPr lvl="0"/>
            <a:r>
              <a:rPr lang="nl-NL" dirty="0"/>
              <a:t>Functie</a:t>
            </a:r>
          </a:p>
        </p:txBody>
      </p:sp>
      <p:sp>
        <p:nvSpPr>
          <p:cNvPr id="17" name="Tijdelijke aanduiding voor tekst 14">
            <a:extLst>
              <a:ext uri="{FF2B5EF4-FFF2-40B4-BE49-F238E27FC236}">
                <a16:creationId xmlns:a16="http://schemas.microsoft.com/office/drawing/2014/main" id="{2A226409-4A0C-2121-1984-9F8AC9879913}"/>
              </a:ext>
            </a:extLst>
          </p:cNvPr>
          <p:cNvSpPr>
            <a:spLocks noGrp="1"/>
          </p:cNvSpPr>
          <p:nvPr>
            <p:ph type="body" sz="quarter" idx="12" hasCustomPrompt="1"/>
          </p:nvPr>
        </p:nvSpPr>
        <p:spPr>
          <a:xfrm>
            <a:off x="15179476" y="549176"/>
            <a:ext cx="2057699" cy="342900"/>
          </a:xfrm>
          <a:prstGeom prst="rect">
            <a:avLst/>
          </a:prstGeom>
        </p:spPr>
        <p:txBody>
          <a:bodyPr>
            <a:normAutofit/>
          </a:bodyPr>
          <a:lstStyle>
            <a:lvl1pPr marL="0" indent="0" algn="r">
              <a:buNone/>
              <a:defRPr sz="1600">
                <a:solidFill>
                  <a:srgbClr val="C7002A"/>
                </a:solidFill>
                <a:latin typeface="+mn-lt"/>
              </a:defRPr>
            </a:lvl1pPr>
          </a:lstStyle>
          <a:p>
            <a:pPr lvl="0"/>
            <a:r>
              <a:rPr lang="nl-NL" dirty="0"/>
              <a:t>13 april 2023</a:t>
            </a:r>
          </a:p>
        </p:txBody>
      </p:sp>
      <p:sp>
        <p:nvSpPr>
          <p:cNvPr id="18" name="Tijdelijke aanduiding voor tekst 14">
            <a:extLst>
              <a:ext uri="{FF2B5EF4-FFF2-40B4-BE49-F238E27FC236}">
                <a16:creationId xmlns:a16="http://schemas.microsoft.com/office/drawing/2014/main" id="{38F118F5-70EC-E9D8-CA99-4DB339C7B511}"/>
              </a:ext>
            </a:extLst>
          </p:cNvPr>
          <p:cNvSpPr>
            <a:spLocks noGrp="1"/>
          </p:cNvSpPr>
          <p:nvPr>
            <p:ph type="body" sz="quarter" idx="13" hasCustomPrompt="1"/>
          </p:nvPr>
        </p:nvSpPr>
        <p:spPr>
          <a:xfrm>
            <a:off x="1518690" y="5296208"/>
            <a:ext cx="9716774" cy="1131156"/>
          </a:xfrm>
          <a:prstGeom prst="rect">
            <a:avLst/>
          </a:prstGeom>
        </p:spPr>
        <p:txBody>
          <a:bodyPr anchor="b">
            <a:normAutofit/>
          </a:bodyPr>
          <a:lstStyle>
            <a:lvl1pPr marL="0" indent="0" algn="l">
              <a:buNone/>
              <a:defRPr sz="1600" spc="200" baseline="0">
                <a:solidFill>
                  <a:schemeClr val="bg1"/>
                </a:solidFill>
                <a:latin typeface="+mn-lt"/>
              </a:defRPr>
            </a:lvl1pPr>
          </a:lstStyle>
          <a:p>
            <a:pPr lvl="0"/>
            <a:r>
              <a:rPr lang="nl-NL" dirty="0"/>
              <a:t>GEBRUIK VOOR DE SUBTITEL HOOFDLETTERS</a:t>
            </a:r>
          </a:p>
        </p:txBody>
      </p:sp>
      <p:sp>
        <p:nvSpPr>
          <p:cNvPr id="20" name="Tijdelijke aanduiding voor tekst 14">
            <a:extLst>
              <a:ext uri="{FF2B5EF4-FFF2-40B4-BE49-F238E27FC236}">
                <a16:creationId xmlns:a16="http://schemas.microsoft.com/office/drawing/2014/main" id="{3BEA855F-A17D-AFCE-65C5-23ACA46FE28D}"/>
              </a:ext>
            </a:extLst>
          </p:cNvPr>
          <p:cNvSpPr>
            <a:spLocks noGrp="1"/>
          </p:cNvSpPr>
          <p:nvPr>
            <p:ph type="body" sz="quarter" idx="14" hasCustomPrompt="1"/>
          </p:nvPr>
        </p:nvSpPr>
        <p:spPr>
          <a:xfrm>
            <a:off x="1428749" y="6427364"/>
            <a:ext cx="13750727" cy="2788237"/>
          </a:xfrm>
          <a:prstGeom prst="rect">
            <a:avLst/>
          </a:prstGeom>
        </p:spPr>
        <p:txBody>
          <a:bodyPr anchor="b">
            <a:normAutofit/>
          </a:bodyPr>
          <a:lstStyle>
            <a:lvl1pPr marL="0" indent="0" algn="l">
              <a:lnSpc>
                <a:spcPts val="9500"/>
              </a:lnSpc>
              <a:buNone/>
              <a:defRPr sz="8000" spc="-300" baseline="0">
                <a:solidFill>
                  <a:schemeClr val="bg1"/>
                </a:solidFill>
                <a:latin typeface="+mn-lt"/>
              </a:defRPr>
            </a:lvl1pPr>
          </a:lstStyle>
          <a:p>
            <a:pPr lvl="0"/>
            <a:r>
              <a:rPr lang="nl-NL" dirty="0"/>
              <a:t>Hier past een mooie presentatietitel</a:t>
            </a:r>
          </a:p>
        </p:txBody>
      </p:sp>
      <p:pic>
        <p:nvPicPr>
          <p:cNvPr id="11" name="Image 2" descr="preencoded.png">
            <a:extLst>
              <a:ext uri="{FF2B5EF4-FFF2-40B4-BE49-F238E27FC236}">
                <a16:creationId xmlns:a16="http://schemas.microsoft.com/office/drawing/2014/main" id="{62363F29-D8B3-14DF-3F29-B8E78D7AB86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62025" y="323850"/>
            <a:ext cx="5048250" cy="156447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 Foto">
    <p:spTree>
      <p:nvGrpSpPr>
        <p:cNvPr id="1" name=""/>
        <p:cNvGrpSpPr/>
        <p:nvPr/>
      </p:nvGrpSpPr>
      <p:grpSpPr>
        <a:xfrm>
          <a:off x="0" y="0"/>
          <a:ext cx="0" cy="0"/>
          <a:chOff x="0" y="0"/>
          <a:chExt cx="0" cy="0"/>
        </a:xfrm>
      </p:grpSpPr>
      <p:sp>
        <p:nvSpPr>
          <p:cNvPr id="21" name="Tijdelijke aanduiding voor afbeelding 20">
            <a:extLst>
              <a:ext uri="{FF2B5EF4-FFF2-40B4-BE49-F238E27FC236}">
                <a16:creationId xmlns:a16="http://schemas.microsoft.com/office/drawing/2014/main" id="{F5F76225-9C4A-08F8-7203-CC7965CDB399}"/>
              </a:ext>
            </a:extLst>
          </p:cNvPr>
          <p:cNvSpPr>
            <a:spLocks noGrp="1"/>
          </p:cNvSpPr>
          <p:nvPr>
            <p:ph type="pic" sz="quarter" idx="15" hasCustomPrompt="1"/>
          </p:nvPr>
        </p:nvSpPr>
        <p:spPr>
          <a:xfrm>
            <a:off x="9515224" y="0"/>
            <a:ext cx="8774364" cy="10288588"/>
          </a:xfrm>
          <a:prstGeom prst="rect">
            <a:avLst/>
          </a:prstGeom>
        </p:spPr>
        <p:txBody>
          <a:bodyPr anchor="ctr"/>
          <a:lstStyle>
            <a:lvl1pPr marL="0" indent="0" algn="ctr">
              <a:buNone/>
              <a:defRPr b="0" i="0">
                <a:solidFill>
                  <a:srgbClr val="093B72"/>
                </a:solidFill>
                <a:latin typeface="+mn-lt"/>
              </a:defRPr>
            </a:lvl1pPr>
          </a:lstStyle>
          <a:p>
            <a:r>
              <a:rPr lang="nl-NL" dirty="0"/>
              <a:t>Plaats hier een afbeelding</a:t>
            </a:r>
          </a:p>
        </p:txBody>
      </p:sp>
      <p:sp>
        <p:nvSpPr>
          <p:cNvPr id="13" name="Tijdelijke aanduiding voor tekst 13">
            <a:extLst>
              <a:ext uri="{FF2B5EF4-FFF2-40B4-BE49-F238E27FC236}">
                <a16:creationId xmlns:a16="http://schemas.microsoft.com/office/drawing/2014/main" id="{B29A06ED-836C-012B-08FE-E80F0B1E1099}"/>
              </a:ext>
            </a:extLst>
          </p:cNvPr>
          <p:cNvSpPr>
            <a:spLocks noGrp="1"/>
          </p:cNvSpPr>
          <p:nvPr>
            <p:ph type="body" sz="quarter" idx="12" hasCustomPrompt="1"/>
          </p:nvPr>
        </p:nvSpPr>
        <p:spPr>
          <a:xfrm>
            <a:off x="1036144" y="2121179"/>
            <a:ext cx="7358109" cy="1907507"/>
          </a:xfrm>
          <a:prstGeom prst="rect">
            <a:avLst/>
          </a:prstGeom>
        </p:spPr>
        <p:txBody>
          <a:bodyPr>
            <a:normAutofit/>
          </a:bodyPr>
          <a:lstStyle>
            <a:lvl1pPr marL="0" indent="0">
              <a:lnSpc>
                <a:spcPts val="6220"/>
              </a:lnSpc>
              <a:buNone/>
              <a:defRPr sz="6000" b="0" i="0" spc="-300">
                <a:solidFill>
                  <a:srgbClr val="093B72"/>
                </a:solidFill>
                <a:latin typeface="+mn-lt"/>
              </a:defRPr>
            </a:lvl1pPr>
          </a:lstStyle>
          <a:p>
            <a:pPr lvl="0"/>
            <a:r>
              <a:rPr lang="nl-NL" dirty="0"/>
              <a:t>Hier kan een mooie grote titel</a:t>
            </a:r>
          </a:p>
        </p:txBody>
      </p:sp>
      <p:sp>
        <p:nvSpPr>
          <p:cNvPr id="14" name="Tijdelijke aanduiding voor tekst 13">
            <a:extLst>
              <a:ext uri="{FF2B5EF4-FFF2-40B4-BE49-F238E27FC236}">
                <a16:creationId xmlns:a16="http://schemas.microsoft.com/office/drawing/2014/main" id="{499F1494-7103-3083-8B2E-DD6D6E95FAF2}"/>
              </a:ext>
            </a:extLst>
          </p:cNvPr>
          <p:cNvSpPr>
            <a:spLocks noGrp="1"/>
          </p:cNvSpPr>
          <p:nvPr>
            <p:ph type="body" sz="quarter" idx="13" hasCustomPrompt="1"/>
          </p:nvPr>
        </p:nvSpPr>
        <p:spPr>
          <a:xfrm>
            <a:off x="1152510" y="1622500"/>
            <a:ext cx="7241744" cy="391663"/>
          </a:xfrm>
          <a:prstGeom prst="rect">
            <a:avLst/>
          </a:prstGeom>
        </p:spPr>
        <p:txBody>
          <a:bodyPr>
            <a:normAutofit/>
          </a:bodyPr>
          <a:lstStyle>
            <a:lvl1pPr marL="0" indent="0">
              <a:buNone/>
              <a:defRPr sz="1600" b="0" i="0" spc="200" baseline="0">
                <a:solidFill>
                  <a:srgbClr val="009498"/>
                </a:solidFill>
                <a:latin typeface="+mn-lt"/>
              </a:defRPr>
            </a:lvl1pPr>
          </a:lstStyle>
          <a:p>
            <a:pPr lvl="0"/>
            <a:r>
              <a:rPr lang="nl-NL" dirty="0"/>
              <a:t>EEN SUBTITEL IN ALL CAPS</a:t>
            </a:r>
          </a:p>
        </p:txBody>
      </p:sp>
      <p:sp>
        <p:nvSpPr>
          <p:cNvPr id="18" name="Tijdelijke aanduiding voor tekst 14">
            <a:extLst>
              <a:ext uri="{FF2B5EF4-FFF2-40B4-BE49-F238E27FC236}">
                <a16:creationId xmlns:a16="http://schemas.microsoft.com/office/drawing/2014/main" id="{C68A51B8-C97A-3A01-A528-61B277691A15}"/>
              </a:ext>
            </a:extLst>
          </p:cNvPr>
          <p:cNvSpPr>
            <a:spLocks noGrp="1"/>
          </p:cNvSpPr>
          <p:nvPr>
            <p:ph type="body" sz="quarter" idx="10" hasCustomPrompt="1"/>
          </p:nvPr>
        </p:nvSpPr>
        <p:spPr>
          <a:xfrm>
            <a:off x="1014885" y="4527628"/>
            <a:ext cx="7379368" cy="4728667"/>
          </a:xfrm>
          <a:prstGeom prst="rect">
            <a:avLst/>
          </a:prstGeom>
        </p:spPr>
        <p:txBody>
          <a:bodyPr numCol="1" spcCol="720000">
            <a:normAutofit/>
          </a:bodyPr>
          <a:lstStyle>
            <a:lvl1pPr marL="457200" indent="-457200">
              <a:spcBef>
                <a:spcPts val="1872"/>
              </a:spcBef>
              <a:buClr>
                <a:srgbClr val="009498"/>
              </a:buClr>
              <a:buFont typeface="Arial" panose="020B0604020202020204" pitchFamily="34" charset="0"/>
              <a:buChar char="•"/>
              <a:defRPr sz="2000">
                <a:latin typeface="+mn-lt"/>
              </a:defRPr>
            </a:lvl1pPr>
          </a:lstStyle>
          <a:p>
            <a:pPr lvl="0"/>
            <a:r>
              <a:rPr lang="nl-NL" dirty="0"/>
              <a:t>Dit is een opsomming</a:t>
            </a:r>
          </a:p>
        </p:txBody>
      </p:sp>
    </p:spTree>
    <p:extLst>
      <p:ext uri="{BB962C8B-B14F-4D97-AF65-F5344CB8AC3E}">
        <p14:creationId xmlns:p14="http://schemas.microsoft.com/office/powerpoint/2010/main" val="296017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e tekst slide">
    <p:spTree>
      <p:nvGrpSpPr>
        <p:cNvPr id="1" name=""/>
        <p:cNvGrpSpPr/>
        <p:nvPr/>
      </p:nvGrpSpPr>
      <p:grpSpPr>
        <a:xfrm>
          <a:off x="0" y="0"/>
          <a:ext cx="0" cy="0"/>
          <a:chOff x="0" y="0"/>
          <a:chExt cx="0" cy="0"/>
        </a:xfrm>
      </p:grpSpPr>
      <p:pic>
        <p:nvPicPr>
          <p:cNvPr id="8" name="Image 0" descr="preencoded.png">
            <a:extLst>
              <a:ext uri="{FF2B5EF4-FFF2-40B4-BE49-F238E27FC236}">
                <a16:creationId xmlns:a16="http://schemas.microsoft.com/office/drawing/2014/main" id="{C525DBA8-FC82-3468-37AB-5AAC6A7E37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13" name="Tijdelijke aanduiding voor tekst 13">
            <a:extLst>
              <a:ext uri="{FF2B5EF4-FFF2-40B4-BE49-F238E27FC236}">
                <a16:creationId xmlns:a16="http://schemas.microsoft.com/office/drawing/2014/main" id="{5C1DA2B9-903A-1B6D-260A-D3A0BDEA0A74}"/>
              </a:ext>
            </a:extLst>
          </p:cNvPr>
          <p:cNvSpPr>
            <a:spLocks noGrp="1"/>
          </p:cNvSpPr>
          <p:nvPr>
            <p:ph type="body" sz="quarter" idx="11" hasCustomPrompt="1"/>
          </p:nvPr>
        </p:nvSpPr>
        <p:spPr>
          <a:xfrm>
            <a:off x="1036144" y="3497437"/>
            <a:ext cx="14833432" cy="5934952"/>
          </a:xfrm>
          <a:prstGeom prst="rect">
            <a:avLst/>
          </a:prstGeom>
        </p:spPr>
        <p:txBody>
          <a:bodyPr anchor="t">
            <a:normAutofit/>
          </a:bodyPr>
          <a:lstStyle>
            <a:lvl1pPr marL="0" indent="0" algn="l">
              <a:lnSpc>
                <a:spcPct val="140000"/>
              </a:lnSpc>
              <a:spcAft>
                <a:spcPts val="1200"/>
              </a:spcAft>
              <a:buNone/>
              <a:defRPr sz="2000">
                <a:latin typeface="+mn-lt"/>
              </a:defRPr>
            </a:lvl1pPr>
          </a:lstStyle>
          <a:p>
            <a:pPr lvl="0"/>
            <a:r>
              <a:rPr lang="nl-NL" dirty="0">
                <a:effectLst/>
              </a:rPr>
              <a:t>Een perspectief van verschillende soorten mensen, verschillende soorten onderzoek en de invloed van de leefomgeving die aan bod komt in ons onderzoek. Een integrale aanpak met een brede blik en de menselijke maat. verschillende soorten onderzoek en de invloed van de leefomgeving die aan bod komt in ons onderzoek. Een integrale aanpak met een brede blik en de menselijke maat.</a:t>
            </a:r>
          </a:p>
          <a:p>
            <a:pPr lvl="0"/>
            <a:endParaRPr lang="nl-NL" dirty="0"/>
          </a:p>
        </p:txBody>
      </p:sp>
      <p:sp>
        <p:nvSpPr>
          <p:cNvPr id="15" name="Tijdelijke aanduiding voor tekst 13">
            <a:extLst>
              <a:ext uri="{FF2B5EF4-FFF2-40B4-BE49-F238E27FC236}">
                <a16:creationId xmlns:a16="http://schemas.microsoft.com/office/drawing/2014/main" id="{D5D011EB-4879-1B2F-392B-04CB5A69E9A4}"/>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600" b="0" i="0" spc="200" baseline="0">
                <a:solidFill>
                  <a:schemeClr val="tx1"/>
                </a:solidFill>
                <a:latin typeface="+mn-lt"/>
              </a:defRPr>
            </a:lvl1pPr>
          </a:lstStyle>
          <a:p>
            <a:pPr lvl="0"/>
            <a:r>
              <a:rPr lang="nl-NL" dirty="0"/>
              <a:t>EEN SUBTITEL IN ALL CAPS</a:t>
            </a:r>
          </a:p>
        </p:txBody>
      </p:sp>
      <p:sp>
        <p:nvSpPr>
          <p:cNvPr id="16" name="Tijdelijke aanduiding voor tekst 13">
            <a:extLst>
              <a:ext uri="{FF2B5EF4-FFF2-40B4-BE49-F238E27FC236}">
                <a16:creationId xmlns:a16="http://schemas.microsoft.com/office/drawing/2014/main" id="{E16A2621-A3CD-7AAB-3909-AB20720EA5EB}"/>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000" b="0" i="0" spc="-300">
                <a:solidFill>
                  <a:srgbClr val="093B72"/>
                </a:solidFill>
                <a:latin typeface="+mn-lt"/>
              </a:defRPr>
            </a:lvl1pPr>
          </a:lstStyle>
          <a:p>
            <a:pPr lvl="0"/>
            <a:r>
              <a:rPr lang="nl-NL" dirty="0"/>
              <a:t>Hier kan een mooie grote titel</a:t>
            </a:r>
          </a:p>
        </p:txBody>
      </p:sp>
      <p:sp>
        <p:nvSpPr>
          <p:cNvPr id="17" name="Tijdelijke aanduiding voor dianummer 16">
            <a:extLst>
              <a:ext uri="{FF2B5EF4-FFF2-40B4-BE49-F238E27FC236}">
                <a16:creationId xmlns:a16="http://schemas.microsoft.com/office/drawing/2014/main" id="{67497707-76A6-9639-A54E-718A4A677502}"/>
              </a:ext>
            </a:extLst>
          </p:cNvPr>
          <p:cNvSpPr>
            <a:spLocks noGrp="1"/>
          </p:cNvSpPr>
          <p:nvPr>
            <p:ph type="sldNum" sz="quarter" idx="14"/>
          </p:nvPr>
        </p:nvSpPr>
        <p:spPr/>
        <p:txBody>
          <a:bodyPr/>
          <a:lstStyle/>
          <a:p>
            <a:fld id="{5EBF7046-9446-DF4D-B3AE-6EDAB2F9339A}" type="slidenum">
              <a:rPr lang="nl-NL" smtClean="0"/>
              <a:pPr/>
              <a:t>‹nr.›</a:t>
            </a:fld>
            <a:endParaRPr lang="nl-NL" dirty="0"/>
          </a:p>
        </p:txBody>
      </p:sp>
      <p:pic>
        <p:nvPicPr>
          <p:cNvPr id="2" name="Image 1" descr="preencoded.png">
            <a:extLst>
              <a:ext uri="{FF2B5EF4-FFF2-40B4-BE49-F238E27FC236}">
                <a16:creationId xmlns:a16="http://schemas.microsoft.com/office/drawing/2014/main" id="{63F3D7B0-EDB3-980E-6EDF-8981D87744A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05495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4274D70D-6DE8-0F2A-1A5B-520C677EFC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21" name="Tijdelijke aanduiding voor tekst 13">
            <a:extLst>
              <a:ext uri="{FF2B5EF4-FFF2-40B4-BE49-F238E27FC236}">
                <a16:creationId xmlns:a16="http://schemas.microsoft.com/office/drawing/2014/main" id="{2615E71F-95A3-4A69-E549-E64E1B63085B}"/>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600" b="0" i="0" spc="200" baseline="0">
                <a:solidFill>
                  <a:schemeClr val="tx1"/>
                </a:solidFill>
                <a:latin typeface="+mn-lt"/>
              </a:defRPr>
            </a:lvl1pPr>
          </a:lstStyle>
          <a:p>
            <a:pPr lvl="0"/>
            <a:r>
              <a:rPr lang="nl-NL" dirty="0"/>
              <a:t>EEN SUBTITEL IN ALL CAPS</a:t>
            </a:r>
          </a:p>
        </p:txBody>
      </p:sp>
      <p:sp>
        <p:nvSpPr>
          <p:cNvPr id="22" name="Tijdelijke aanduiding voor tekst 13">
            <a:extLst>
              <a:ext uri="{FF2B5EF4-FFF2-40B4-BE49-F238E27FC236}">
                <a16:creationId xmlns:a16="http://schemas.microsoft.com/office/drawing/2014/main" id="{80B24B1C-BF5F-60DA-EEE3-07419B267D21}"/>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000" b="0" i="0" spc="-300">
                <a:solidFill>
                  <a:srgbClr val="093B72"/>
                </a:solidFill>
                <a:latin typeface="+mn-lt"/>
              </a:defRPr>
            </a:lvl1pPr>
          </a:lstStyle>
          <a:p>
            <a:pPr lvl="0"/>
            <a:r>
              <a:rPr lang="nl-NL" dirty="0"/>
              <a:t>Hier kan een mooie grote titel</a:t>
            </a:r>
          </a:p>
        </p:txBody>
      </p:sp>
      <p:sp>
        <p:nvSpPr>
          <p:cNvPr id="23" name="Tijdelijke aanduiding voor tekst 14">
            <a:extLst>
              <a:ext uri="{FF2B5EF4-FFF2-40B4-BE49-F238E27FC236}">
                <a16:creationId xmlns:a16="http://schemas.microsoft.com/office/drawing/2014/main" id="{5E703AA9-85E0-770C-9636-639BFE0D01EE}"/>
              </a:ext>
            </a:extLst>
          </p:cNvPr>
          <p:cNvSpPr>
            <a:spLocks noGrp="1"/>
          </p:cNvSpPr>
          <p:nvPr>
            <p:ph type="body" sz="quarter" idx="10" hasCustomPrompt="1"/>
          </p:nvPr>
        </p:nvSpPr>
        <p:spPr>
          <a:xfrm>
            <a:off x="1014885" y="4049116"/>
            <a:ext cx="15791980" cy="5207180"/>
          </a:xfrm>
          <a:prstGeom prst="rect">
            <a:avLst/>
          </a:prstGeom>
        </p:spPr>
        <p:txBody>
          <a:bodyPr numCol="2" spcCol="1080000">
            <a:normAutofit/>
          </a:bodyPr>
          <a:lstStyle>
            <a:lvl1pPr marL="457200" indent="-457200">
              <a:spcBef>
                <a:spcPts val="1872"/>
              </a:spcBef>
              <a:buClr>
                <a:srgbClr val="009498"/>
              </a:buClr>
              <a:buFont typeface="Arial" panose="020B0604020202020204" pitchFamily="34" charset="0"/>
              <a:buChar char="•"/>
              <a:defRPr sz="2000">
                <a:latin typeface="+mn-lt"/>
              </a:defRPr>
            </a:lvl1pPr>
          </a:lstStyle>
          <a:p>
            <a:pPr lvl="0"/>
            <a:r>
              <a:rPr lang="nl-NL" dirty="0"/>
              <a:t>Hier kan een grote opsomming komen </a:t>
            </a:r>
          </a:p>
        </p:txBody>
      </p:sp>
      <p:sp>
        <p:nvSpPr>
          <p:cNvPr id="28" name="Tijdelijke aanduiding voor dianummer 27">
            <a:extLst>
              <a:ext uri="{FF2B5EF4-FFF2-40B4-BE49-F238E27FC236}">
                <a16:creationId xmlns:a16="http://schemas.microsoft.com/office/drawing/2014/main" id="{9DB325C5-F7B7-C693-A041-77E98C034C39}"/>
              </a:ext>
            </a:extLst>
          </p:cNvPr>
          <p:cNvSpPr>
            <a:spLocks noGrp="1"/>
          </p:cNvSpPr>
          <p:nvPr>
            <p:ph type="sldNum" sz="quarter" idx="14"/>
          </p:nvPr>
        </p:nvSpPr>
        <p:spPr/>
        <p:txBody>
          <a:bodyPr/>
          <a:lstStyle/>
          <a:p>
            <a:fld id="{5EBF7046-9446-DF4D-B3AE-6EDAB2F9339A}" type="slidenum">
              <a:rPr lang="nl-NL" smtClean="0"/>
              <a:pPr/>
              <a:t>‹nr.›</a:t>
            </a:fld>
            <a:endParaRPr lang="nl-NL" dirty="0"/>
          </a:p>
        </p:txBody>
      </p:sp>
      <p:pic>
        <p:nvPicPr>
          <p:cNvPr id="2" name="Image 1" descr="preencoded.png">
            <a:extLst>
              <a:ext uri="{FF2B5EF4-FFF2-40B4-BE49-F238E27FC236}">
                <a16:creationId xmlns:a16="http://schemas.microsoft.com/office/drawing/2014/main" id="{80ACD69A-213C-551D-C062-E3CD938FA0E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202481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exibele contentslide turquoise 1">
    <p:bg>
      <p:bgPr>
        <a:solidFill>
          <a:srgbClr val="009498"/>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62C2636-AAEA-4A32-3D3B-988AB8B7DC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7620000" cy="10287000"/>
          </a:xfrm>
          <a:prstGeom prst="rect">
            <a:avLst/>
          </a:prstGeom>
        </p:spPr>
      </p:pic>
      <p:sp>
        <p:nvSpPr>
          <p:cNvPr id="7" name="Tijdelijke aanduiding voor tekst 13">
            <a:extLst>
              <a:ext uri="{FF2B5EF4-FFF2-40B4-BE49-F238E27FC236}">
                <a16:creationId xmlns:a16="http://schemas.microsoft.com/office/drawing/2014/main" id="{2FDD1F3A-F831-49E7-8850-9BA625ED7C93}"/>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600" b="0" i="0" spc="200" baseline="0">
                <a:solidFill>
                  <a:schemeClr val="bg1"/>
                </a:solidFill>
                <a:latin typeface="+mn-lt"/>
              </a:defRPr>
            </a:lvl1pPr>
          </a:lstStyle>
          <a:p>
            <a:pPr lvl="0"/>
            <a:r>
              <a:rPr lang="nl-NL" dirty="0"/>
              <a:t>EEN SUBTITEL IN ALL CAPS</a:t>
            </a:r>
          </a:p>
        </p:txBody>
      </p:sp>
      <p:sp>
        <p:nvSpPr>
          <p:cNvPr id="8" name="Tijdelijke aanduiding voor tekst 13">
            <a:extLst>
              <a:ext uri="{FF2B5EF4-FFF2-40B4-BE49-F238E27FC236}">
                <a16:creationId xmlns:a16="http://schemas.microsoft.com/office/drawing/2014/main" id="{00A2F692-D36B-6B8B-CB37-B8529DCAF66A}"/>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000" b="0" i="0" spc="-300">
                <a:solidFill>
                  <a:schemeClr val="bg1"/>
                </a:solidFill>
                <a:latin typeface="+mn-lt"/>
              </a:defRPr>
            </a:lvl1pPr>
          </a:lstStyle>
          <a:p>
            <a:pPr lvl="0"/>
            <a:r>
              <a:rPr lang="nl-NL" dirty="0"/>
              <a:t>Hier kan een mooie grote titel</a:t>
            </a:r>
          </a:p>
        </p:txBody>
      </p:sp>
      <p:sp>
        <p:nvSpPr>
          <p:cNvPr id="9" name="Tijdelijke aanduiding voor inhoud 9">
            <a:extLst>
              <a:ext uri="{FF2B5EF4-FFF2-40B4-BE49-F238E27FC236}">
                <a16:creationId xmlns:a16="http://schemas.microsoft.com/office/drawing/2014/main" id="{0E00BC84-F87D-F49C-964A-8D724A1C4579}"/>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Font typeface="Arial" panose="020B0604020202020204" pitchFamily="34" charset="0"/>
              <a:buChar char="•"/>
              <a:defRPr sz="2800">
                <a:solidFill>
                  <a:schemeClr val="bg1"/>
                </a:solidFill>
                <a:latin typeface="+mn-lt"/>
              </a:defRPr>
            </a:lvl1pPr>
            <a:lvl2pPr marL="742950" indent="-285750">
              <a:buFont typeface="Arial" panose="020B0604020202020204" pitchFamily="34" charset="0"/>
              <a:buChar char="•"/>
              <a:defRPr sz="2400">
                <a:solidFill>
                  <a:schemeClr val="bg1"/>
                </a:solidFill>
                <a:latin typeface="+mn-lt"/>
              </a:defRPr>
            </a:lvl2pPr>
            <a:lvl3pPr marL="1143000" indent="-228600">
              <a:buFont typeface="Arial" panose="020B0604020202020204" pitchFamily="34" charset="0"/>
              <a:buChar char="•"/>
              <a:defRPr sz="2000">
                <a:solidFill>
                  <a:schemeClr val="bg1"/>
                </a:solidFill>
                <a:latin typeface="+mn-lt"/>
              </a:defRPr>
            </a:lvl3pPr>
            <a:lvl4pPr marL="1600200" indent="-228600">
              <a:buFont typeface="Arial" panose="020B0604020202020204" pitchFamily="34" charset="0"/>
              <a:buChar char="•"/>
              <a:defRPr sz="1800">
                <a:solidFill>
                  <a:schemeClr val="bg1"/>
                </a:solidFill>
                <a:latin typeface="+mn-lt"/>
              </a:defRPr>
            </a:lvl4pPr>
            <a:lvl5pPr marL="2057400" indent="-228600">
              <a:buFont typeface="Arial" panose="020B0604020202020204" pitchFamily="34" charset="0"/>
              <a:buChar char="•"/>
              <a:defRPr sz="1800">
                <a:solidFill>
                  <a:schemeClr val="bg1"/>
                </a:solidFill>
                <a:latin typeface="+mn-lt"/>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dianummer 16">
            <a:extLst>
              <a:ext uri="{FF2B5EF4-FFF2-40B4-BE49-F238E27FC236}">
                <a16:creationId xmlns:a16="http://schemas.microsoft.com/office/drawing/2014/main" id="{4666A712-F5D2-EC7E-16B0-75072FA8CCB6}"/>
              </a:ext>
            </a:extLst>
          </p:cNvPr>
          <p:cNvSpPr>
            <a:spLocks noGrp="1"/>
          </p:cNvSpPr>
          <p:nvPr>
            <p:ph type="sldNum" sz="quarter" idx="15"/>
          </p:nvPr>
        </p:nvSpPr>
        <p:spPr/>
        <p:txBody>
          <a:bodyPr/>
          <a:lstStyle>
            <a:lvl1pPr>
              <a:defRPr>
                <a:solidFill>
                  <a:schemeClr val="bg1"/>
                </a:solidFill>
              </a:defRPr>
            </a:lvl1pPr>
          </a:lstStyle>
          <a:p>
            <a:fld id="{5EBF7046-9446-DF4D-B3AE-6EDAB2F9339A}" type="slidenum">
              <a:rPr lang="nl-NL" smtClean="0"/>
              <a:pPr/>
              <a:t>‹nr.›</a:t>
            </a:fld>
            <a:endParaRPr lang="nl-NL" dirty="0"/>
          </a:p>
        </p:txBody>
      </p:sp>
    </p:spTree>
    <p:extLst>
      <p:ext uri="{BB962C8B-B14F-4D97-AF65-F5344CB8AC3E}">
        <p14:creationId xmlns:p14="http://schemas.microsoft.com/office/powerpoint/2010/main" val="1247676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exibele contentslide blauw - wit">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3C51599-8CBA-FA96-1640-3125C1F4948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9" name="Tijdelijke aanduiding voor tekst 13">
            <a:extLst>
              <a:ext uri="{FF2B5EF4-FFF2-40B4-BE49-F238E27FC236}">
                <a16:creationId xmlns:a16="http://schemas.microsoft.com/office/drawing/2014/main" id="{BB64D68F-404D-688A-BC33-9AE3BDEC2D82}"/>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600" b="0" i="0" spc="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EEN SUBTITEL IN ALL CAPS</a:t>
            </a:r>
          </a:p>
        </p:txBody>
      </p:sp>
      <p:sp>
        <p:nvSpPr>
          <p:cNvPr id="10" name="Tijdelijke aanduiding voor tekst 13">
            <a:extLst>
              <a:ext uri="{FF2B5EF4-FFF2-40B4-BE49-F238E27FC236}">
                <a16:creationId xmlns:a16="http://schemas.microsoft.com/office/drawing/2014/main" id="{1C1BC306-7072-A942-DA61-EC436A32034C}"/>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000" b="0" i="0" spc="-300">
                <a:solidFill>
                  <a:srgbClr val="2A8BBF"/>
                </a:solidFill>
                <a:latin typeface="+mn-lt"/>
              </a:defRPr>
            </a:lvl1pPr>
          </a:lstStyle>
          <a:p>
            <a:pPr lvl="0"/>
            <a:r>
              <a:rPr lang="nl-NL" dirty="0"/>
              <a:t>Hier kan een mooie grote titel</a:t>
            </a:r>
          </a:p>
        </p:txBody>
      </p:sp>
      <p:sp>
        <p:nvSpPr>
          <p:cNvPr id="12" name="Tijdelijke aanduiding voor inhoud 9">
            <a:extLst>
              <a:ext uri="{FF2B5EF4-FFF2-40B4-BE49-F238E27FC236}">
                <a16:creationId xmlns:a16="http://schemas.microsoft.com/office/drawing/2014/main" id="{30DD1C46-AD8E-A2EC-F822-CF74E5085957}"/>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Clr>
                <a:srgbClr val="009498"/>
              </a:buClr>
              <a:buFont typeface="Arial" panose="020B0604020202020204" pitchFamily="34" charset="0"/>
              <a:buChar char="•"/>
              <a:defRPr sz="2800">
                <a:solidFill>
                  <a:schemeClr val="tx1"/>
                </a:solidFill>
                <a:latin typeface="+mn-lt"/>
              </a:defRPr>
            </a:lvl1pPr>
            <a:lvl2pPr marL="742950" indent="-285750">
              <a:buClr>
                <a:srgbClr val="009498"/>
              </a:buClr>
              <a:buFont typeface="Arial" panose="020B0604020202020204" pitchFamily="34" charset="0"/>
              <a:buChar char="•"/>
              <a:defRPr sz="2400">
                <a:solidFill>
                  <a:schemeClr val="tx1"/>
                </a:solidFill>
                <a:latin typeface="+mn-lt"/>
              </a:defRPr>
            </a:lvl2pPr>
            <a:lvl3pPr marL="1143000" indent="-228600">
              <a:buClr>
                <a:srgbClr val="009498"/>
              </a:buClr>
              <a:buFont typeface="Arial" panose="020B0604020202020204" pitchFamily="34" charset="0"/>
              <a:buChar char="•"/>
              <a:defRPr sz="2000">
                <a:solidFill>
                  <a:schemeClr val="tx1"/>
                </a:solidFill>
                <a:latin typeface="+mn-lt"/>
              </a:defRPr>
            </a:lvl3pPr>
            <a:lvl4pPr marL="1600200" indent="-228600">
              <a:buClr>
                <a:srgbClr val="009498"/>
              </a:buClr>
              <a:buFont typeface="Arial" panose="020B0604020202020204" pitchFamily="34" charset="0"/>
              <a:buChar char="•"/>
              <a:defRPr sz="1800">
                <a:solidFill>
                  <a:schemeClr val="tx1"/>
                </a:solidFill>
                <a:latin typeface="+mn-lt"/>
              </a:defRPr>
            </a:lvl4pPr>
            <a:lvl5pPr marL="2057400" indent="-228600">
              <a:buClr>
                <a:srgbClr val="009498"/>
              </a:buClr>
              <a:buFont typeface="Arial" panose="020B0604020202020204" pitchFamily="34" charset="0"/>
              <a:buChar char="•"/>
              <a:defRPr sz="1800">
                <a:solidFill>
                  <a:schemeClr val="tx1"/>
                </a:solidFill>
                <a:latin typeface="+mn-lt"/>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a:extLst>
              <a:ext uri="{FF2B5EF4-FFF2-40B4-BE49-F238E27FC236}">
                <a16:creationId xmlns:a16="http://schemas.microsoft.com/office/drawing/2014/main" id="{563DAECF-348C-CC4F-474B-B14A7627E5C2}"/>
              </a:ext>
            </a:extLst>
          </p:cNvPr>
          <p:cNvSpPr>
            <a:spLocks noGrp="1"/>
          </p:cNvSpPr>
          <p:nvPr>
            <p:ph type="sldNum" sz="quarter" idx="15"/>
          </p:nvPr>
        </p:nvSpPr>
        <p:spPr/>
        <p:txBody>
          <a:bodyPr/>
          <a:lstStyle/>
          <a:p>
            <a:fld id="{5EBF7046-9446-DF4D-B3AE-6EDAB2F9339A}" type="slidenum">
              <a:rPr lang="nl-NL" smtClean="0"/>
              <a:pPr/>
              <a:t>‹nr.›</a:t>
            </a:fld>
            <a:endParaRPr lang="nl-NL" dirty="0"/>
          </a:p>
        </p:txBody>
      </p:sp>
      <p:pic>
        <p:nvPicPr>
          <p:cNvPr id="8" name="Image 1" descr="preencoded.png">
            <a:extLst>
              <a:ext uri="{FF2B5EF4-FFF2-40B4-BE49-F238E27FC236}">
                <a16:creationId xmlns:a16="http://schemas.microsoft.com/office/drawing/2014/main" id="{EB1FEB34-40B8-B24C-C78D-24DAC366B3C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2980233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exibele contentslide turquoise - wit">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20B45964-293C-C7CE-1F66-3E0975E58E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9" name="Tijdelijke aanduiding voor tekst 13">
            <a:extLst>
              <a:ext uri="{FF2B5EF4-FFF2-40B4-BE49-F238E27FC236}">
                <a16:creationId xmlns:a16="http://schemas.microsoft.com/office/drawing/2014/main" id="{BB64D68F-404D-688A-BC33-9AE3BDEC2D82}"/>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600" b="0" i="0" spc="200" baseline="0">
                <a:solidFill>
                  <a:schemeClr val="tx1"/>
                </a:solidFill>
                <a:latin typeface="+mn-lt"/>
              </a:defRPr>
            </a:lvl1pPr>
          </a:lstStyle>
          <a:p>
            <a:pPr lvl="0"/>
            <a:r>
              <a:rPr lang="nl-NL" dirty="0"/>
              <a:t>EEN SUBTITEL IN ALL CAPS</a:t>
            </a:r>
          </a:p>
        </p:txBody>
      </p:sp>
      <p:sp>
        <p:nvSpPr>
          <p:cNvPr id="10" name="Tijdelijke aanduiding voor tekst 13">
            <a:extLst>
              <a:ext uri="{FF2B5EF4-FFF2-40B4-BE49-F238E27FC236}">
                <a16:creationId xmlns:a16="http://schemas.microsoft.com/office/drawing/2014/main" id="{1C1BC306-7072-A942-DA61-EC436A32034C}"/>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000" b="0" i="0" spc="-300">
                <a:solidFill>
                  <a:srgbClr val="009498"/>
                </a:solidFill>
                <a:latin typeface="+mn-lt"/>
              </a:defRPr>
            </a:lvl1pPr>
          </a:lstStyle>
          <a:p>
            <a:pPr lvl="0"/>
            <a:r>
              <a:rPr lang="nl-NL" dirty="0"/>
              <a:t>Hier kan een mooie grote titel</a:t>
            </a:r>
          </a:p>
        </p:txBody>
      </p:sp>
      <p:sp>
        <p:nvSpPr>
          <p:cNvPr id="12" name="Tijdelijke aanduiding voor inhoud 9">
            <a:extLst>
              <a:ext uri="{FF2B5EF4-FFF2-40B4-BE49-F238E27FC236}">
                <a16:creationId xmlns:a16="http://schemas.microsoft.com/office/drawing/2014/main" id="{30DD1C46-AD8E-A2EC-F822-CF74E5085957}"/>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Clr>
                <a:srgbClr val="2A8BBF"/>
              </a:buClr>
              <a:buFont typeface="Arial" panose="020B0604020202020204" pitchFamily="34" charset="0"/>
              <a:buChar char="•"/>
              <a:defRPr sz="2800">
                <a:solidFill>
                  <a:schemeClr val="tx1"/>
                </a:solidFill>
                <a:latin typeface="+mn-lt"/>
              </a:defRPr>
            </a:lvl1pPr>
            <a:lvl2pPr marL="742950" indent="-285750">
              <a:buClr>
                <a:srgbClr val="2A8BBF"/>
              </a:buClr>
              <a:buFont typeface="Arial" panose="020B0604020202020204" pitchFamily="34" charset="0"/>
              <a:buChar char="•"/>
              <a:defRPr sz="2400">
                <a:solidFill>
                  <a:schemeClr val="tx1"/>
                </a:solidFill>
                <a:latin typeface="+mn-lt"/>
              </a:defRPr>
            </a:lvl2pPr>
            <a:lvl3pPr marL="1143000" indent="-228600">
              <a:buClr>
                <a:srgbClr val="2A8BBF"/>
              </a:buClr>
              <a:buFont typeface="Arial" panose="020B0604020202020204" pitchFamily="34" charset="0"/>
              <a:buChar char="•"/>
              <a:defRPr sz="2000">
                <a:solidFill>
                  <a:schemeClr val="tx1"/>
                </a:solidFill>
                <a:latin typeface="+mn-lt"/>
              </a:defRPr>
            </a:lvl3pPr>
            <a:lvl4pPr marL="1600200" indent="-228600">
              <a:buClr>
                <a:srgbClr val="2A8BBF"/>
              </a:buClr>
              <a:buFont typeface="Arial" panose="020B0604020202020204" pitchFamily="34" charset="0"/>
              <a:buChar char="•"/>
              <a:defRPr sz="1800">
                <a:solidFill>
                  <a:schemeClr val="tx1"/>
                </a:solidFill>
                <a:latin typeface="+mn-lt"/>
              </a:defRPr>
            </a:lvl4pPr>
            <a:lvl5pPr marL="2057400" indent="-228600">
              <a:buClr>
                <a:srgbClr val="2A8BBF"/>
              </a:buClr>
              <a:buFont typeface="Arial" panose="020B0604020202020204" pitchFamily="34" charset="0"/>
              <a:buChar char="•"/>
              <a:defRPr sz="1800">
                <a:solidFill>
                  <a:schemeClr val="tx1"/>
                </a:solidFill>
                <a:latin typeface="+mn-lt"/>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a:extLst>
              <a:ext uri="{FF2B5EF4-FFF2-40B4-BE49-F238E27FC236}">
                <a16:creationId xmlns:a16="http://schemas.microsoft.com/office/drawing/2014/main" id="{563DAECF-348C-CC4F-474B-B14A7627E5C2}"/>
              </a:ext>
            </a:extLst>
          </p:cNvPr>
          <p:cNvSpPr>
            <a:spLocks noGrp="1"/>
          </p:cNvSpPr>
          <p:nvPr>
            <p:ph type="sldNum" sz="quarter" idx="15"/>
          </p:nvPr>
        </p:nvSpPr>
        <p:spPr/>
        <p:txBody>
          <a:bodyPr/>
          <a:lstStyle/>
          <a:p>
            <a:fld id="{5EBF7046-9446-DF4D-B3AE-6EDAB2F9339A}" type="slidenum">
              <a:rPr lang="nl-NL" smtClean="0"/>
              <a:pPr/>
              <a:t>‹nr.›</a:t>
            </a:fld>
            <a:endParaRPr lang="nl-NL" dirty="0"/>
          </a:p>
        </p:txBody>
      </p:sp>
      <p:pic>
        <p:nvPicPr>
          <p:cNvPr id="4" name="Image 1" descr="preencoded.png">
            <a:extLst>
              <a:ext uri="{FF2B5EF4-FFF2-40B4-BE49-F238E27FC236}">
                <a16:creationId xmlns:a16="http://schemas.microsoft.com/office/drawing/2014/main" id="{C655EF15-E9EB-FF0D-E59C-F7797A806DE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28598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ragen slide">
    <p:bg>
      <p:bgPr>
        <a:solidFill>
          <a:srgbClr val="009498"/>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F437CE3E-15DF-5B40-685C-774FCAF385B3}"/>
              </a:ext>
            </a:extLst>
          </p:cNvPr>
          <p:cNvPicPr>
            <a:picLocks noChangeAspect="1"/>
          </p:cNvPicPr>
          <p:nvPr userDrawn="1"/>
        </p:nvPicPr>
        <p:blipFill>
          <a:blip r:embed="rId2"/>
          <a:srcRect/>
          <a:stretch/>
        </p:blipFill>
        <p:spPr>
          <a:xfrm>
            <a:off x="2624686" y="0"/>
            <a:ext cx="15863388" cy="10291973"/>
          </a:xfrm>
          <a:prstGeom prst="rect">
            <a:avLst/>
          </a:prstGeom>
        </p:spPr>
      </p:pic>
      <p:sp>
        <p:nvSpPr>
          <p:cNvPr id="6" name="Tijdelijke aanduiding voor tekst 13">
            <a:extLst>
              <a:ext uri="{FF2B5EF4-FFF2-40B4-BE49-F238E27FC236}">
                <a16:creationId xmlns:a16="http://schemas.microsoft.com/office/drawing/2014/main" id="{715E011A-8507-BE8A-5EEB-9A62CAAD1D5A}"/>
              </a:ext>
            </a:extLst>
          </p:cNvPr>
          <p:cNvSpPr>
            <a:spLocks noGrp="1"/>
          </p:cNvSpPr>
          <p:nvPr>
            <p:ph type="body" sz="quarter" idx="12" hasCustomPrompt="1"/>
          </p:nvPr>
        </p:nvSpPr>
        <p:spPr>
          <a:xfrm>
            <a:off x="3655097" y="3052093"/>
            <a:ext cx="10979393" cy="3958779"/>
          </a:xfrm>
          <a:prstGeom prst="rect">
            <a:avLst/>
          </a:prstGeom>
        </p:spPr>
        <p:txBody>
          <a:bodyPr anchor="ctr">
            <a:normAutofit/>
          </a:bodyPr>
          <a:lstStyle>
            <a:lvl1pPr marL="0" indent="0" algn="ctr">
              <a:lnSpc>
                <a:spcPts val="6220"/>
              </a:lnSpc>
              <a:buNone/>
              <a:defRPr sz="5400" b="0" i="0" spc="-300">
                <a:solidFill>
                  <a:schemeClr val="bg1"/>
                </a:solidFill>
                <a:latin typeface="+mn-lt"/>
              </a:defRPr>
            </a:lvl1pPr>
          </a:lstStyle>
          <a:p>
            <a:pPr lvl="0"/>
            <a:r>
              <a:rPr lang="nl-NL" dirty="0"/>
              <a:t>Vragen over ons Centre of Expertise of onze werkzaamheden?</a:t>
            </a:r>
          </a:p>
        </p:txBody>
      </p:sp>
      <p:sp>
        <p:nvSpPr>
          <p:cNvPr id="7" name="Tijdelijke aanduiding voor tekst 13">
            <a:extLst>
              <a:ext uri="{FF2B5EF4-FFF2-40B4-BE49-F238E27FC236}">
                <a16:creationId xmlns:a16="http://schemas.microsoft.com/office/drawing/2014/main" id="{B911DC68-A42E-FBAB-596E-8E568568E357}"/>
              </a:ext>
            </a:extLst>
          </p:cNvPr>
          <p:cNvSpPr>
            <a:spLocks noGrp="1"/>
          </p:cNvSpPr>
          <p:nvPr>
            <p:ph type="body" sz="quarter" idx="13" hasCustomPrompt="1"/>
          </p:nvPr>
        </p:nvSpPr>
        <p:spPr>
          <a:xfrm>
            <a:off x="3655096" y="7360226"/>
            <a:ext cx="10979393" cy="1735196"/>
          </a:xfrm>
          <a:prstGeom prst="rect">
            <a:avLst/>
          </a:prstGeom>
        </p:spPr>
        <p:txBody>
          <a:bodyPr anchor="t">
            <a:normAutofit/>
          </a:bodyPr>
          <a:lstStyle>
            <a:lvl1pPr marL="0" indent="0" algn="ctr">
              <a:lnSpc>
                <a:spcPts val="6220"/>
              </a:lnSpc>
              <a:buNone/>
              <a:defRPr sz="2800" b="0" i="0" spc="0">
                <a:solidFill>
                  <a:schemeClr val="bg1"/>
                </a:solidFill>
                <a:latin typeface="+mn-lt"/>
              </a:defRPr>
            </a:lvl1pPr>
          </a:lstStyle>
          <a:p>
            <a:pPr lvl="0"/>
            <a:r>
              <a:rPr lang="nl-NL" dirty="0"/>
              <a:t>Wij helpen je graag verder!</a:t>
            </a:r>
          </a:p>
        </p:txBody>
      </p:sp>
    </p:spTree>
    <p:extLst>
      <p:ext uri="{BB962C8B-B14F-4D97-AF65-F5344CB8AC3E}">
        <p14:creationId xmlns:p14="http://schemas.microsoft.com/office/powerpoint/2010/main" val="4061980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slide">
    <p:bg>
      <p:bgPr>
        <a:solidFill>
          <a:srgbClr val="009498"/>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4D354ABB-5478-47AC-1FF1-1079C41E7430}"/>
              </a:ext>
            </a:extLst>
          </p:cNvPr>
          <p:cNvPicPr>
            <a:picLocks noChangeAspect="1"/>
          </p:cNvPicPr>
          <p:nvPr userDrawn="1"/>
        </p:nvPicPr>
        <p:blipFill>
          <a:blip r:embed="rId2"/>
          <a:srcRect/>
          <a:stretch/>
        </p:blipFill>
        <p:spPr>
          <a:xfrm flipH="1">
            <a:off x="-759093" y="0"/>
            <a:ext cx="16244836" cy="10295009"/>
          </a:xfrm>
          <a:prstGeom prst="rect">
            <a:avLst/>
          </a:prstGeom>
        </p:spPr>
      </p:pic>
      <p:sp>
        <p:nvSpPr>
          <p:cNvPr id="9" name="Tijdelijke aanduiding voor tekst 14">
            <a:extLst>
              <a:ext uri="{FF2B5EF4-FFF2-40B4-BE49-F238E27FC236}">
                <a16:creationId xmlns:a16="http://schemas.microsoft.com/office/drawing/2014/main" id="{61680B17-972D-E67E-B12B-016D5253755A}"/>
              </a:ext>
            </a:extLst>
          </p:cNvPr>
          <p:cNvSpPr>
            <a:spLocks noGrp="1"/>
          </p:cNvSpPr>
          <p:nvPr>
            <p:ph type="body" sz="quarter" idx="10" hasCustomPrompt="1"/>
          </p:nvPr>
        </p:nvSpPr>
        <p:spPr>
          <a:xfrm>
            <a:off x="7363326" y="2422358"/>
            <a:ext cx="3688655" cy="461665"/>
          </a:xfrm>
          <a:prstGeom prst="rect">
            <a:avLst/>
          </a:prstGeom>
        </p:spPr>
        <p:txBody>
          <a:bodyPr>
            <a:spAutoFit/>
          </a:bodyPr>
          <a:lstStyle>
            <a:lvl1pPr marL="0" indent="0" algn="r">
              <a:buNone/>
              <a:defRPr sz="2400">
                <a:solidFill>
                  <a:schemeClr val="bg1"/>
                </a:solidFill>
                <a:latin typeface="+mn-lt"/>
              </a:defRPr>
            </a:lvl1pPr>
          </a:lstStyle>
          <a:p>
            <a:pPr lvl="0"/>
            <a:r>
              <a:rPr lang="nl-NL" dirty="0"/>
              <a:t>Auteur/spreker</a:t>
            </a:r>
          </a:p>
        </p:txBody>
      </p:sp>
      <p:sp>
        <p:nvSpPr>
          <p:cNvPr id="11" name="Tijdelijke aanduiding voor tekst 14">
            <a:extLst>
              <a:ext uri="{FF2B5EF4-FFF2-40B4-BE49-F238E27FC236}">
                <a16:creationId xmlns:a16="http://schemas.microsoft.com/office/drawing/2014/main" id="{3C45EEA0-9DDD-C5E1-C09A-F1000B7F991D}"/>
              </a:ext>
            </a:extLst>
          </p:cNvPr>
          <p:cNvSpPr>
            <a:spLocks noGrp="1"/>
          </p:cNvSpPr>
          <p:nvPr>
            <p:ph type="body" sz="quarter" idx="11" hasCustomPrompt="1"/>
          </p:nvPr>
        </p:nvSpPr>
        <p:spPr>
          <a:xfrm>
            <a:off x="7363325" y="3147520"/>
            <a:ext cx="3688655" cy="1485031"/>
          </a:xfrm>
          <a:prstGeom prst="rect">
            <a:avLst/>
          </a:prstGeom>
        </p:spPr>
        <p:txBody>
          <a:bodyPr>
            <a:normAutofit/>
          </a:bodyPr>
          <a:lstStyle>
            <a:lvl1pPr marL="0" indent="0" algn="r">
              <a:buNone/>
              <a:defRPr sz="2400">
                <a:solidFill>
                  <a:schemeClr val="bg1"/>
                </a:solidFill>
                <a:latin typeface="+mn-lt"/>
              </a:defRPr>
            </a:lvl1pPr>
          </a:lstStyle>
          <a:p>
            <a:pPr lvl="0"/>
            <a:r>
              <a:rPr lang="nl-NL" dirty="0"/>
              <a:t>Functie</a:t>
            </a:r>
          </a:p>
        </p:txBody>
      </p:sp>
      <p:sp>
        <p:nvSpPr>
          <p:cNvPr id="14" name="Tijdelijke aanduiding voor tekst 14">
            <a:extLst>
              <a:ext uri="{FF2B5EF4-FFF2-40B4-BE49-F238E27FC236}">
                <a16:creationId xmlns:a16="http://schemas.microsoft.com/office/drawing/2014/main" id="{C2D2E4C7-592B-EEEC-EC5D-A8A549254587}"/>
              </a:ext>
            </a:extLst>
          </p:cNvPr>
          <p:cNvSpPr>
            <a:spLocks noGrp="1"/>
          </p:cNvSpPr>
          <p:nvPr>
            <p:ph type="body" sz="quarter" idx="12" hasCustomPrompt="1"/>
          </p:nvPr>
        </p:nvSpPr>
        <p:spPr>
          <a:xfrm>
            <a:off x="5743576" y="6398552"/>
            <a:ext cx="5346136" cy="628023"/>
          </a:xfrm>
          <a:prstGeom prst="rect">
            <a:avLst/>
          </a:prstGeom>
        </p:spPr>
        <p:txBody>
          <a:bodyPr/>
          <a:lstStyle>
            <a:lvl1pPr marL="0" indent="0" algn="r">
              <a:buNone/>
              <a:defRPr sz="2400">
                <a:solidFill>
                  <a:schemeClr val="bg1"/>
                </a:solidFill>
                <a:latin typeface="+mn-lt"/>
              </a:defRPr>
            </a:lvl1pPr>
          </a:lstStyle>
          <a:p>
            <a:pPr lvl="0"/>
            <a:r>
              <a:rPr lang="nl-NL" dirty="0"/>
              <a:t>T: telefoonnummer</a:t>
            </a:r>
          </a:p>
        </p:txBody>
      </p:sp>
      <p:sp>
        <p:nvSpPr>
          <p:cNvPr id="15" name="Tijdelijke aanduiding voor tekst 14">
            <a:extLst>
              <a:ext uri="{FF2B5EF4-FFF2-40B4-BE49-F238E27FC236}">
                <a16:creationId xmlns:a16="http://schemas.microsoft.com/office/drawing/2014/main" id="{BEFB21B1-B893-7AFF-6D15-9FEB3BECEF2B}"/>
              </a:ext>
            </a:extLst>
          </p:cNvPr>
          <p:cNvSpPr>
            <a:spLocks noGrp="1"/>
          </p:cNvSpPr>
          <p:nvPr>
            <p:ph type="body" sz="quarter" idx="13" hasCustomPrompt="1"/>
          </p:nvPr>
        </p:nvSpPr>
        <p:spPr>
          <a:xfrm>
            <a:off x="5743575" y="7123714"/>
            <a:ext cx="5346135" cy="461665"/>
          </a:xfrm>
          <a:prstGeom prst="rect">
            <a:avLst/>
          </a:prstGeom>
        </p:spPr>
        <p:txBody>
          <a:bodyPr>
            <a:spAutoFit/>
          </a:bodyPr>
          <a:lstStyle>
            <a:lvl1pPr marL="0" indent="0" algn="r">
              <a:buNone/>
              <a:defRPr sz="2400">
                <a:solidFill>
                  <a:schemeClr val="bg1"/>
                </a:solidFill>
                <a:latin typeface="+mn-lt"/>
              </a:defRPr>
            </a:lvl1pPr>
          </a:lstStyle>
          <a:p>
            <a:pPr lvl="0"/>
            <a:r>
              <a:rPr lang="nl-NL" dirty="0"/>
              <a:t>M: Emailadres</a:t>
            </a:r>
          </a:p>
        </p:txBody>
      </p:sp>
      <p:sp>
        <p:nvSpPr>
          <p:cNvPr id="17" name="Tijdelijke aanduiding voor afbeelding 16">
            <a:extLst>
              <a:ext uri="{FF2B5EF4-FFF2-40B4-BE49-F238E27FC236}">
                <a16:creationId xmlns:a16="http://schemas.microsoft.com/office/drawing/2014/main" id="{3207E976-1362-08A1-D07F-A46156253FE5}"/>
              </a:ext>
            </a:extLst>
          </p:cNvPr>
          <p:cNvSpPr>
            <a:spLocks noGrp="1"/>
          </p:cNvSpPr>
          <p:nvPr>
            <p:ph type="pic" sz="quarter" idx="14" hasCustomPrompt="1"/>
          </p:nvPr>
        </p:nvSpPr>
        <p:spPr>
          <a:xfrm>
            <a:off x="13106400" y="0"/>
            <a:ext cx="5195888" cy="10294938"/>
          </a:xfrm>
          <a:prstGeom prst="rect">
            <a:avLst/>
          </a:prstGeom>
        </p:spPr>
        <p:txBody>
          <a:bodyPr anchor="ctr"/>
          <a:lstStyle>
            <a:lvl1pPr marL="0" indent="0" algn="ctr">
              <a:buNone/>
              <a:defRPr sz="2800" b="0" i="0">
                <a:solidFill>
                  <a:schemeClr val="bg1"/>
                </a:solidFill>
                <a:latin typeface="+mn-lt"/>
              </a:defRPr>
            </a:lvl1pPr>
          </a:lstStyle>
          <a:p>
            <a:r>
              <a:rPr lang="nl-NL" dirty="0"/>
              <a:t>Afbeelding van auteur/spreker</a:t>
            </a:r>
          </a:p>
        </p:txBody>
      </p:sp>
      <p:sp>
        <p:nvSpPr>
          <p:cNvPr id="19" name="Tijdelijke aanduiding voor tekst 13">
            <a:extLst>
              <a:ext uri="{FF2B5EF4-FFF2-40B4-BE49-F238E27FC236}">
                <a16:creationId xmlns:a16="http://schemas.microsoft.com/office/drawing/2014/main" id="{BD6352C0-709A-1A14-6D4B-7160D37F7397}"/>
              </a:ext>
            </a:extLst>
          </p:cNvPr>
          <p:cNvSpPr>
            <a:spLocks noGrp="1"/>
          </p:cNvSpPr>
          <p:nvPr>
            <p:ph type="body" sz="quarter" idx="15" hasCustomPrompt="1"/>
          </p:nvPr>
        </p:nvSpPr>
        <p:spPr>
          <a:xfrm>
            <a:off x="4911828" y="5849329"/>
            <a:ext cx="6250218" cy="391663"/>
          </a:xfrm>
          <a:prstGeom prst="rect">
            <a:avLst/>
          </a:prstGeom>
        </p:spPr>
        <p:txBody>
          <a:bodyPr/>
          <a:lstStyle>
            <a:lvl1pPr marL="0" indent="0" algn="r">
              <a:buNone/>
              <a:defRPr sz="1600" b="0" i="0" spc="200" baseline="0">
                <a:solidFill>
                  <a:srgbClr val="093B72"/>
                </a:solidFill>
                <a:latin typeface="+mn-lt"/>
              </a:defRPr>
            </a:lvl1pPr>
          </a:lstStyle>
          <a:p>
            <a:pPr lvl="0"/>
            <a:r>
              <a:rPr lang="nl-NL" dirty="0"/>
              <a:t>NEEM CONTACT MET ONS OP (zelf aanpassen)</a:t>
            </a:r>
          </a:p>
        </p:txBody>
      </p:sp>
    </p:spTree>
    <p:extLst>
      <p:ext uri="{BB962C8B-B14F-4D97-AF65-F5344CB8AC3E}">
        <p14:creationId xmlns:p14="http://schemas.microsoft.com/office/powerpoint/2010/main" val="2355412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elblad">
    <p:bg>
      <p:bgPr>
        <a:solidFill>
          <a:srgbClr val="009498"/>
        </a:solidFill>
        <a:effectLst/>
      </p:bgPr>
    </p:bg>
    <p:spTree>
      <p:nvGrpSpPr>
        <p:cNvPr id="1" name=""/>
        <p:cNvGrpSpPr/>
        <p:nvPr/>
      </p:nvGrpSpPr>
      <p:grpSpPr>
        <a:xfrm>
          <a:off x="0" y="0"/>
          <a:ext cx="0" cy="0"/>
          <a:chOff x="0" y="0"/>
          <a:chExt cx="0" cy="0"/>
        </a:xfrm>
      </p:grpSpPr>
      <p:pic>
        <p:nvPicPr>
          <p:cNvPr id="13" name="Image 0" descr="Image 0"/>
          <p:cNvPicPr>
            <a:picLocks noChangeAspect="1"/>
          </p:cNvPicPr>
          <p:nvPr/>
        </p:nvPicPr>
        <p:blipFill>
          <a:blip r:embed="rId2"/>
          <a:stretch>
            <a:fillRect/>
          </a:stretch>
        </p:blipFill>
        <p:spPr>
          <a:xfrm>
            <a:off x="4014564" y="1240303"/>
            <a:ext cx="14289262" cy="9056296"/>
          </a:xfrm>
          <a:prstGeom prst="rect">
            <a:avLst/>
          </a:prstGeom>
          <a:ln w="12700">
            <a:miter lim="400000"/>
          </a:ln>
        </p:spPr>
      </p:pic>
      <p:pic>
        <p:nvPicPr>
          <p:cNvPr id="14" name="Image 5" descr="Image 5"/>
          <p:cNvPicPr>
            <a:picLocks noChangeAspect="1"/>
          </p:cNvPicPr>
          <p:nvPr/>
        </p:nvPicPr>
        <p:blipFill>
          <a:blip r:embed="rId3"/>
          <a:stretch>
            <a:fillRect/>
          </a:stretch>
        </p:blipFill>
        <p:spPr>
          <a:xfrm>
            <a:off x="-110077" y="-67745"/>
            <a:ext cx="18509741" cy="2297199"/>
          </a:xfrm>
          <a:prstGeom prst="rect">
            <a:avLst/>
          </a:prstGeom>
          <a:ln w="12700">
            <a:miter lim="400000"/>
          </a:ln>
        </p:spPr>
      </p:pic>
      <p:sp>
        <p:nvSpPr>
          <p:cNvPr id="15" name="Body Level One…"/>
          <p:cNvSpPr txBox="1">
            <a:spLocks noGrp="1"/>
          </p:cNvSpPr>
          <p:nvPr>
            <p:ph type="body" sz="quarter" idx="1" hasCustomPrompt="1"/>
          </p:nvPr>
        </p:nvSpPr>
        <p:spPr>
          <a:xfrm>
            <a:off x="14354921" y="1028989"/>
            <a:ext cx="2883752" cy="342954"/>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Auteur</a:t>
            </a:r>
          </a:p>
          <a:p>
            <a:pPr lvl="1"/>
            <a:endParaRPr/>
          </a:p>
          <a:p>
            <a:pPr lvl="2"/>
            <a:endParaRPr/>
          </a:p>
          <a:p>
            <a:pPr lvl="3"/>
            <a:endParaRPr/>
          </a:p>
          <a:p>
            <a:pPr lvl="4"/>
            <a:endParaRPr/>
          </a:p>
        </p:txBody>
      </p:sp>
      <p:sp>
        <p:nvSpPr>
          <p:cNvPr id="16" name="Tijdelijke aanduiding voor tekst 14"/>
          <p:cNvSpPr>
            <a:spLocks noGrp="1"/>
          </p:cNvSpPr>
          <p:nvPr>
            <p:ph type="body" sz="quarter" idx="21" hasCustomPrompt="1"/>
          </p:nvPr>
        </p:nvSpPr>
        <p:spPr>
          <a:xfrm>
            <a:off x="12578104" y="1369419"/>
            <a:ext cx="4660570" cy="654126"/>
          </a:xfrm>
          <a:prstGeom prst="rect">
            <a:avLst/>
          </a:prstGeom>
        </p:spPr>
        <p:txBody>
          <a:bodyPr numCol="1" spcCol="38100"/>
          <a:lstStyle>
            <a:lvl1pPr marL="0" indent="0" algn="r">
              <a:spcBef>
                <a:spcPts val="300"/>
              </a:spcBef>
              <a:buClrTx/>
              <a:buSzTx/>
              <a:buNone/>
              <a:defRPr sz="1600"/>
            </a:lvl1pPr>
          </a:lstStyle>
          <a:p>
            <a:r>
              <a:t>Functie</a:t>
            </a:r>
          </a:p>
        </p:txBody>
      </p:sp>
      <p:sp>
        <p:nvSpPr>
          <p:cNvPr id="17" name="Tijdelijke aanduiding voor tekst 14"/>
          <p:cNvSpPr>
            <a:spLocks noGrp="1"/>
          </p:cNvSpPr>
          <p:nvPr>
            <p:ph type="body" sz="quarter" idx="22" hasCustomPrompt="1"/>
          </p:nvPr>
        </p:nvSpPr>
        <p:spPr>
          <a:xfrm>
            <a:off x="15180794" y="549261"/>
            <a:ext cx="2057879" cy="342954"/>
          </a:xfrm>
          <a:prstGeom prst="rect">
            <a:avLst/>
          </a:prstGeom>
        </p:spPr>
        <p:txBody>
          <a:bodyPr numCol="1" spcCol="38100"/>
          <a:lstStyle>
            <a:lvl1pPr marL="0" indent="0" algn="r">
              <a:spcBef>
                <a:spcPts val="300"/>
              </a:spcBef>
              <a:buClrTx/>
              <a:buSzTx/>
              <a:buNone/>
              <a:defRPr sz="1600">
                <a:solidFill>
                  <a:srgbClr val="C7002A"/>
                </a:solidFill>
              </a:defRPr>
            </a:lvl1pPr>
          </a:lstStyle>
          <a:p>
            <a:r>
              <a:t>13 april 2023</a:t>
            </a:r>
          </a:p>
        </p:txBody>
      </p:sp>
      <p:sp>
        <p:nvSpPr>
          <p:cNvPr id="18" name="Tijdelijke aanduiding voor tekst 14"/>
          <p:cNvSpPr>
            <a:spLocks noGrp="1"/>
          </p:cNvSpPr>
          <p:nvPr>
            <p:ph type="body" sz="quarter" idx="23" hasCustomPrompt="1"/>
          </p:nvPr>
        </p:nvSpPr>
        <p:spPr>
          <a:xfrm>
            <a:off x="1518821" y="5297026"/>
            <a:ext cx="9717620" cy="1131332"/>
          </a:xfrm>
          <a:prstGeom prst="rect">
            <a:avLst/>
          </a:prstGeom>
        </p:spPr>
        <p:txBody>
          <a:bodyPr numCol="1" spcCol="38100" anchor="b"/>
          <a:lstStyle>
            <a:lvl1pPr marL="0" indent="0">
              <a:spcBef>
                <a:spcPts val="300"/>
              </a:spcBef>
              <a:buClrTx/>
              <a:buSzTx/>
              <a:buNone/>
              <a:defRPr sz="1600" spc="200">
                <a:solidFill>
                  <a:srgbClr val="FFFFFF"/>
                </a:solidFill>
              </a:defRPr>
            </a:lvl1pPr>
          </a:lstStyle>
          <a:p>
            <a:r>
              <a:t>GEBRUIK VOOR DE SUBTITEL HOOFDLETTERS</a:t>
            </a:r>
          </a:p>
        </p:txBody>
      </p:sp>
      <p:sp>
        <p:nvSpPr>
          <p:cNvPr id="19" name="Tijdelijke aanduiding voor tekst 14"/>
          <p:cNvSpPr>
            <a:spLocks noGrp="1"/>
          </p:cNvSpPr>
          <p:nvPr>
            <p:ph type="body" sz="half" idx="24" hasCustomPrompt="1"/>
          </p:nvPr>
        </p:nvSpPr>
        <p:spPr>
          <a:xfrm>
            <a:off x="1428874" y="6428355"/>
            <a:ext cx="13751921" cy="2788668"/>
          </a:xfrm>
          <a:prstGeom prst="rect">
            <a:avLst/>
          </a:prstGeom>
        </p:spPr>
        <p:txBody>
          <a:bodyPr numCol="1" spcCol="38100" anchor="b"/>
          <a:lstStyle>
            <a:lvl1pPr marL="0" indent="0">
              <a:lnSpc>
                <a:spcPts val="9501"/>
              </a:lnSpc>
              <a:spcBef>
                <a:spcPts val="1900"/>
              </a:spcBef>
              <a:buClrTx/>
              <a:buSzTx/>
              <a:buNone/>
              <a:defRPr sz="8001" spc="-300">
                <a:solidFill>
                  <a:srgbClr val="FFFFFF"/>
                </a:solidFill>
              </a:defRPr>
            </a:lvl1pPr>
          </a:lstStyle>
          <a:p>
            <a:r>
              <a:t>Hier past een mooie presentatietitel</a:t>
            </a:r>
          </a:p>
        </p:txBody>
      </p:sp>
      <p:pic>
        <p:nvPicPr>
          <p:cNvPr id="20" name="Image 2" descr="Image 2"/>
          <p:cNvPicPr>
            <a:picLocks noChangeAspect="1"/>
          </p:cNvPicPr>
          <p:nvPr/>
        </p:nvPicPr>
        <p:blipFill>
          <a:blip r:embed="rId4"/>
          <a:stretch>
            <a:fillRect/>
          </a:stretch>
        </p:blipFill>
        <p:spPr>
          <a:xfrm>
            <a:off x="962109" y="323900"/>
            <a:ext cx="5048688" cy="1564716"/>
          </a:xfrm>
          <a:prstGeom prst="rect">
            <a:avLst/>
          </a:prstGeom>
          <a:ln w="12700">
            <a:miter lim="400000"/>
          </a:ln>
        </p:spPr>
      </p:pic>
      <p:sp>
        <p:nvSpPr>
          <p:cNvPr id="21" name="Slide Number"/>
          <p:cNvSpPr txBox="1">
            <a:spLocks noGrp="1"/>
          </p:cNvSpPr>
          <p:nvPr>
            <p:ph type="sldNum" sz="quarter" idx="2"/>
          </p:nvPr>
        </p:nvSpPr>
        <p:spPr>
          <a:xfrm>
            <a:off x="13107538" y="9351330"/>
            <a:ext cx="502764" cy="36933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3543042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ubtitel">
    <p:bg>
      <p:bgPr>
        <a:solidFill>
          <a:srgbClr val="2A8BBF"/>
        </a:solidFill>
        <a:effectLst/>
      </p:bgPr>
    </p:bg>
    <p:spTree>
      <p:nvGrpSpPr>
        <p:cNvPr id="1" name=""/>
        <p:cNvGrpSpPr/>
        <p:nvPr/>
      </p:nvGrpSpPr>
      <p:grpSpPr>
        <a:xfrm>
          <a:off x="0" y="0"/>
          <a:ext cx="0" cy="0"/>
          <a:chOff x="0" y="0"/>
          <a:chExt cx="0" cy="0"/>
        </a:xfrm>
      </p:grpSpPr>
      <p:pic>
        <p:nvPicPr>
          <p:cNvPr id="28" name="Image 0" descr="Image 0"/>
          <p:cNvPicPr>
            <a:picLocks noChangeAspect="1"/>
          </p:cNvPicPr>
          <p:nvPr/>
        </p:nvPicPr>
        <p:blipFill>
          <a:blip r:embed="rId2"/>
          <a:stretch>
            <a:fillRect/>
          </a:stretch>
        </p:blipFill>
        <p:spPr>
          <a:xfrm>
            <a:off x="2624913" y="0"/>
            <a:ext cx="15864767" cy="10293563"/>
          </a:xfrm>
          <a:prstGeom prst="rect">
            <a:avLst/>
          </a:prstGeom>
          <a:ln w="12700">
            <a:miter lim="400000"/>
          </a:ln>
        </p:spPr>
      </p:pic>
      <p:sp>
        <p:nvSpPr>
          <p:cNvPr id="29" name="Body Level One…"/>
          <p:cNvSpPr txBox="1">
            <a:spLocks noGrp="1"/>
          </p:cNvSpPr>
          <p:nvPr>
            <p:ph type="body" sz="quarter" idx="1" hasCustomPrompt="1"/>
          </p:nvPr>
        </p:nvSpPr>
        <p:spPr>
          <a:xfrm>
            <a:off x="989684" y="6428355"/>
            <a:ext cx="12775639" cy="2788668"/>
          </a:xfrm>
          <a:prstGeom prst="rect">
            <a:avLst/>
          </a:prstGeom>
        </p:spPr>
        <p:txBody>
          <a:bodyPr numCol="1" spcCol="38100" anchor="b"/>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Hier past een mooie grote subtitel</a:t>
            </a:r>
          </a:p>
          <a:p>
            <a:pPr lvl="1"/>
            <a:endParaRPr/>
          </a:p>
          <a:p>
            <a:pPr lvl="2"/>
            <a:endParaRPr/>
          </a:p>
          <a:p>
            <a:pPr lvl="3"/>
            <a:endParaRPr/>
          </a:p>
          <a:p>
            <a:pPr lvl="4"/>
            <a:endParaRPr/>
          </a:p>
        </p:txBody>
      </p:sp>
      <p:sp>
        <p:nvSpPr>
          <p:cNvPr id="30" name="Tijdelijke aanduiding voor tekst 14"/>
          <p:cNvSpPr>
            <a:spLocks noGrp="1"/>
          </p:cNvSpPr>
          <p:nvPr>
            <p:ph type="body" sz="quarter" idx="21" hasCustomPrompt="1"/>
          </p:nvPr>
        </p:nvSpPr>
        <p:spPr>
          <a:xfrm>
            <a:off x="989684" y="5088383"/>
            <a:ext cx="1552836" cy="1394334"/>
          </a:xfrm>
          <a:prstGeom prst="rect">
            <a:avLst/>
          </a:prstGeom>
        </p:spPr>
        <p:txBody>
          <a:bodyPr numCol="1" spcCol="38100" anchor="b"/>
          <a:lstStyle>
            <a:lvl1pPr marL="0" indent="0">
              <a:lnSpc>
                <a:spcPts val="9501"/>
              </a:lnSpc>
              <a:spcBef>
                <a:spcPts val="1500"/>
              </a:spcBef>
              <a:buClrTx/>
              <a:buSzTx/>
              <a:buNone/>
              <a:defRPr sz="6601" spc="-300">
                <a:solidFill>
                  <a:srgbClr val="FFFFFF"/>
                </a:solidFill>
              </a:defRPr>
            </a:lvl1pPr>
          </a:lstStyle>
          <a:p>
            <a:r>
              <a:t>01.</a:t>
            </a:r>
          </a:p>
        </p:txBody>
      </p:sp>
      <p:sp>
        <p:nvSpPr>
          <p:cNvPr id="31" name="Slide Number"/>
          <p:cNvSpPr txBox="1">
            <a:spLocks noGrp="1"/>
          </p:cNvSpPr>
          <p:nvPr>
            <p:ph type="sldNum" sz="quarter" idx="2"/>
          </p:nvPr>
        </p:nvSpPr>
        <p:spPr>
          <a:xfrm>
            <a:off x="13107538" y="9351330"/>
            <a:ext cx="502764" cy="36933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982475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tekst 14">
            <a:extLst>
              <a:ext uri="{FF2B5EF4-FFF2-40B4-BE49-F238E27FC236}">
                <a16:creationId xmlns:a16="http://schemas.microsoft.com/office/drawing/2014/main" id="{3E6268FD-062B-7754-3025-1F98C5DA4C22}"/>
              </a:ext>
            </a:extLst>
          </p:cNvPr>
          <p:cNvSpPr>
            <a:spLocks noGrp="1"/>
          </p:cNvSpPr>
          <p:nvPr>
            <p:ph type="body" sz="quarter" idx="14" hasCustomPrompt="1"/>
          </p:nvPr>
        </p:nvSpPr>
        <p:spPr>
          <a:xfrm>
            <a:off x="989599" y="6427364"/>
            <a:ext cx="12774528" cy="2788237"/>
          </a:xfrm>
          <a:prstGeom prst="rect">
            <a:avLst/>
          </a:prstGeom>
        </p:spPr>
        <p:txBody>
          <a:bodyPr anchor="b">
            <a:normAutofit/>
          </a:bodyPr>
          <a:lstStyle>
            <a:lvl1pPr marL="0" indent="0" algn="l">
              <a:lnSpc>
                <a:spcPts val="9500"/>
              </a:lnSpc>
              <a:buNone/>
              <a:defRPr sz="8000" spc="-300" baseline="0">
                <a:solidFill>
                  <a:schemeClr val="bg1"/>
                </a:solidFill>
                <a:latin typeface="+mn-lt"/>
              </a:defRPr>
            </a:lvl1pPr>
          </a:lstStyle>
          <a:p>
            <a:pPr lvl="0"/>
            <a:r>
              <a:rPr lang="nl-NL" dirty="0"/>
              <a:t>Hier past een mooie grote subtitel</a:t>
            </a:r>
          </a:p>
        </p:txBody>
      </p:sp>
      <p:sp>
        <p:nvSpPr>
          <p:cNvPr id="9" name="Tijdelijke aanduiding voor tekst 14">
            <a:extLst>
              <a:ext uri="{FF2B5EF4-FFF2-40B4-BE49-F238E27FC236}">
                <a16:creationId xmlns:a16="http://schemas.microsoft.com/office/drawing/2014/main" id="{AED5FB72-1DD2-F8B0-F89C-43D18F10FCED}"/>
              </a:ext>
            </a:extLst>
          </p:cNvPr>
          <p:cNvSpPr>
            <a:spLocks noGrp="1"/>
          </p:cNvSpPr>
          <p:nvPr>
            <p:ph type="body" sz="quarter" idx="15" hasCustomPrompt="1"/>
          </p:nvPr>
        </p:nvSpPr>
        <p:spPr>
          <a:xfrm>
            <a:off x="989599" y="5087598"/>
            <a:ext cx="1552699" cy="1394118"/>
          </a:xfrm>
          <a:prstGeom prst="rect">
            <a:avLst/>
          </a:prstGeom>
        </p:spPr>
        <p:txBody>
          <a:bodyPr anchor="b">
            <a:normAutofit/>
          </a:bodyPr>
          <a:lstStyle>
            <a:lvl1pPr marL="0" indent="0" algn="l">
              <a:lnSpc>
                <a:spcPts val="9500"/>
              </a:lnSpc>
              <a:buNone/>
              <a:defRPr sz="6600" b="0" i="0" spc="-300" baseline="0">
                <a:solidFill>
                  <a:schemeClr val="bg1"/>
                </a:solidFill>
                <a:latin typeface="+mn-lt"/>
              </a:defRPr>
            </a:lvl1pPr>
          </a:lstStyle>
          <a:p>
            <a:pPr lvl="0"/>
            <a:r>
              <a:rPr lang="nl-NL" dirty="0"/>
              <a:t>01.</a:t>
            </a:r>
          </a:p>
        </p:txBody>
      </p:sp>
    </p:spTree>
    <p:extLst>
      <p:ext uri="{BB962C8B-B14F-4D97-AF65-F5344CB8AC3E}">
        <p14:creationId xmlns:p14="http://schemas.microsoft.com/office/powerpoint/2010/main" val="440324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38" name="Body Level One…"/>
          <p:cNvSpPr txBox="1">
            <a:spLocks noGrp="1"/>
          </p:cNvSpPr>
          <p:nvPr>
            <p:ph type="body" sz="half" idx="1" hasCustomPrompt="1"/>
          </p:nvPr>
        </p:nvSpPr>
        <p:spPr>
          <a:prstGeom prst="rect">
            <a:avLst/>
          </a:prstGeom>
        </p:spPr>
        <p:txBody>
          <a:bodyPr/>
          <a:lstStyle/>
          <a:p>
            <a:r>
              <a:t>Dit is een voorbeeld van een agendapunt. </a:t>
            </a:r>
          </a:p>
          <a:p>
            <a:pPr lvl="1"/>
            <a:endParaRPr/>
          </a:p>
          <a:p>
            <a:pPr lvl="2"/>
            <a:endParaRPr/>
          </a:p>
          <a:p>
            <a:pPr lvl="3"/>
            <a:endParaRPr/>
          </a:p>
          <a:p>
            <a:pPr lvl="4"/>
            <a:endParaRPr/>
          </a:p>
        </p:txBody>
      </p:sp>
      <p:sp>
        <p:nvSpPr>
          <p:cNvPr id="39" name="Tijdelijke aanduiding voor tekst 18"/>
          <p:cNvSpPr>
            <a:spLocks noGrp="1"/>
          </p:cNvSpPr>
          <p:nvPr>
            <p:ph type="body" sz="quarter" idx="21" hasCustomPrompt="1"/>
          </p:nvPr>
        </p:nvSpPr>
        <p:spPr>
          <a:xfrm>
            <a:off x="1014972" y="2394644"/>
            <a:ext cx="4171310" cy="1365462"/>
          </a:xfrm>
          <a:prstGeom prst="rect">
            <a:avLst/>
          </a:prstGeom>
        </p:spPr>
        <p:txBody>
          <a:bodyPr numCol="1" spcCol="38100"/>
          <a:lstStyle>
            <a:lvl1pPr marL="0" indent="0">
              <a:spcBef>
                <a:spcPts val="1900"/>
              </a:spcBef>
              <a:buClrTx/>
              <a:buSzTx/>
              <a:buNone/>
              <a:defRPr sz="8001" spc="-300">
                <a:solidFill>
                  <a:srgbClr val="093B72"/>
                </a:solidFill>
              </a:defRPr>
            </a:lvl1pPr>
          </a:lstStyle>
          <a:p>
            <a:r>
              <a:t>Agenda</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21630731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Subtitel foto">
    <p:spTree>
      <p:nvGrpSpPr>
        <p:cNvPr id="1" name=""/>
        <p:cNvGrpSpPr/>
        <p:nvPr/>
      </p:nvGrpSpPr>
      <p:grpSpPr>
        <a:xfrm>
          <a:off x="0" y="0"/>
          <a:ext cx="0" cy="0"/>
          <a:chOff x="0" y="0"/>
          <a:chExt cx="0" cy="0"/>
        </a:xfrm>
      </p:grpSpPr>
      <p:pic>
        <p:nvPicPr>
          <p:cNvPr id="47" name="Image 1" descr="Image 1"/>
          <p:cNvPicPr>
            <a:picLocks noChangeAspect="1"/>
          </p:cNvPicPr>
          <p:nvPr/>
        </p:nvPicPr>
        <p:blipFill>
          <a:blip r:embed="rId2"/>
          <a:stretch>
            <a:fillRect/>
          </a:stretch>
        </p:blipFill>
        <p:spPr>
          <a:xfrm>
            <a:off x="0" y="3230241"/>
            <a:ext cx="18291686" cy="7059936"/>
          </a:xfrm>
          <a:prstGeom prst="rect">
            <a:avLst/>
          </a:prstGeom>
          <a:ln w="12700">
            <a:miter lim="400000"/>
          </a:ln>
        </p:spPr>
      </p:pic>
      <p:sp>
        <p:nvSpPr>
          <p:cNvPr id="48" name="Body Level One…"/>
          <p:cNvSpPr txBox="1">
            <a:spLocks noGrp="1"/>
          </p:cNvSpPr>
          <p:nvPr>
            <p:ph type="body" sz="quarter" idx="1" hasCustomPrompt="1"/>
          </p:nvPr>
        </p:nvSpPr>
        <p:spPr>
          <a:xfrm>
            <a:off x="989684" y="6428355"/>
            <a:ext cx="12775639" cy="2788668"/>
          </a:xfrm>
          <a:prstGeom prst="rect">
            <a:avLst/>
          </a:prstGeom>
        </p:spPr>
        <p:txBody>
          <a:bodyPr numCol="1" spcCol="38100" anchor="b"/>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Hier past een mooie grote subtitel</a:t>
            </a:r>
          </a:p>
          <a:p>
            <a:pPr lvl="1"/>
            <a:endParaRPr/>
          </a:p>
          <a:p>
            <a:pPr lvl="2"/>
            <a:endParaRPr/>
          </a:p>
          <a:p>
            <a:pPr lvl="3"/>
            <a:endParaRPr/>
          </a:p>
          <a:p>
            <a:pPr lvl="4"/>
            <a:endParaRPr/>
          </a:p>
        </p:txBody>
      </p:sp>
      <p:sp>
        <p:nvSpPr>
          <p:cNvPr id="49" name="Tijdelijke aanduiding voor tekst 14"/>
          <p:cNvSpPr>
            <a:spLocks noGrp="1"/>
          </p:cNvSpPr>
          <p:nvPr>
            <p:ph type="body" sz="quarter" idx="21" hasCustomPrompt="1"/>
          </p:nvPr>
        </p:nvSpPr>
        <p:spPr>
          <a:xfrm>
            <a:off x="989684" y="5088383"/>
            <a:ext cx="1804558" cy="1394334"/>
          </a:xfrm>
          <a:prstGeom prst="rect">
            <a:avLst/>
          </a:prstGeom>
        </p:spPr>
        <p:txBody>
          <a:bodyPr numCol="1" spcCol="38100" anchor="b"/>
          <a:lstStyle>
            <a:lvl1pPr marL="0" indent="0">
              <a:lnSpc>
                <a:spcPts val="9501"/>
              </a:lnSpc>
              <a:spcBef>
                <a:spcPts val="1500"/>
              </a:spcBef>
              <a:buClrTx/>
              <a:buSzTx/>
              <a:buNone/>
              <a:defRPr sz="6601" spc="-300">
                <a:solidFill>
                  <a:srgbClr val="FFFFFF"/>
                </a:solidFill>
              </a:defRPr>
            </a:lvl1pPr>
          </a:lstStyle>
          <a:p>
            <a:r>
              <a:t>01.</a:t>
            </a:r>
          </a:p>
        </p:txBody>
      </p:sp>
      <p:pic>
        <p:nvPicPr>
          <p:cNvPr id="50" name="Afbeelding 6" descr="Afbeelding 6"/>
          <p:cNvPicPr>
            <a:picLocks noChangeAspect="1"/>
          </p:cNvPicPr>
          <p:nvPr/>
        </p:nvPicPr>
        <p:blipFill>
          <a:blip r:embed="rId3"/>
          <a:stretch>
            <a:fillRect/>
          </a:stretch>
        </p:blipFill>
        <p:spPr>
          <a:xfrm>
            <a:off x="-143261" y="-3827818"/>
            <a:ext cx="2095201" cy="3113561"/>
          </a:xfrm>
          <a:prstGeom prst="rect">
            <a:avLst/>
          </a:prstGeom>
          <a:ln w="12700">
            <a:miter lim="400000"/>
          </a:ln>
        </p:spPr>
      </p:pic>
      <p:pic>
        <p:nvPicPr>
          <p:cNvPr id="51" name="Afbeelding 7" descr="Afbeelding 7"/>
          <p:cNvPicPr>
            <a:picLocks noChangeAspect="1"/>
          </p:cNvPicPr>
          <p:nvPr/>
        </p:nvPicPr>
        <p:blipFill>
          <a:blip r:embed="rId4"/>
          <a:stretch>
            <a:fillRect/>
          </a:stretch>
        </p:blipFill>
        <p:spPr>
          <a:xfrm>
            <a:off x="5012996" y="-3790682"/>
            <a:ext cx="3205742" cy="3076425"/>
          </a:xfrm>
          <a:prstGeom prst="rect">
            <a:avLst/>
          </a:prstGeom>
          <a:ln w="12700">
            <a:miter lim="400000"/>
          </a:ln>
        </p:spPr>
      </p:pic>
      <p:sp>
        <p:nvSpPr>
          <p:cNvPr id="52" name="Tekstvak 8"/>
          <p:cNvSpPr txBox="1"/>
          <p:nvPr/>
        </p:nvSpPr>
        <p:spPr>
          <a:xfrm>
            <a:off x="2171298" y="-1668513"/>
            <a:ext cx="2468811" cy="7387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3" rIns="45723">
            <a:spAutoFit/>
          </a:bodyPr>
          <a:lstStyle>
            <a:lvl1pPr>
              <a:defRPr sz="1400"/>
            </a:lvl1pPr>
          </a:lstStyle>
          <a:p>
            <a:r>
              <a:rPr sz="1400"/>
              <a:t>Rechtermuisklik naast de slide en kies voor de optie ‘Achtergrond opmaken.’</a:t>
            </a:r>
          </a:p>
        </p:txBody>
      </p:sp>
      <p:sp>
        <p:nvSpPr>
          <p:cNvPr id="53" name="Tekstvak 9"/>
          <p:cNvSpPr txBox="1"/>
          <p:nvPr/>
        </p:nvSpPr>
        <p:spPr>
          <a:xfrm>
            <a:off x="8591627" y="-2037903"/>
            <a:ext cx="2773435" cy="7387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3" rIns="45723">
            <a:spAutoFit/>
          </a:bodyPr>
          <a:lstStyle>
            <a:lvl1pPr>
              <a:defRPr sz="1400"/>
            </a:lvl1pPr>
          </a:lstStyle>
          <a:p>
            <a:r>
              <a:rPr sz="1400"/>
              <a:t>Klik vervolgens bij ‘Bron afbeelding’ op invoegen om een afbeelding te kiezen.</a:t>
            </a:r>
          </a:p>
        </p:txBody>
      </p:sp>
      <p:sp>
        <p:nvSpPr>
          <p:cNvPr id="54" name="Tekstvak 10"/>
          <p:cNvSpPr txBox="1"/>
          <p:nvPr/>
        </p:nvSpPr>
        <p:spPr>
          <a:xfrm>
            <a:off x="8591627" y="-2984664"/>
            <a:ext cx="2689359" cy="7387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3" rIns="45723">
            <a:spAutoFit/>
          </a:bodyPr>
          <a:lstStyle>
            <a:lvl1pPr>
              <a:defRPr sz="1400"/>
            </a:lvl1pPr>
          </a:lstStyle>
          <a:p>
            <a:r>
              <a:rPr sz="1400"/>
              <a:t>Kies rechts in de sidebar voor de optie ‘Opvulling met afbeelding of bitmappatroon’ </a:t>
            </a:r>
          </a:p>
        </p:txBody>
      </p:sp>
      <p:sp>
        <p:nvSpPr>
          <p:cNvPr id="55" name="Tekstvak 11"/>
          <p:cNvSpPr txBox="1"/>
          <p:nvPr/>
        </p:nvSpPr>
        <p:spPr>
          <a:xfrm rot="5400000">
            <a:off x="-3472253" y="2959172"/>
            <a:ext cx="6134697" cy="307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3" rIns="45723">
            <a:spAutoFit/>
          </a:bodyPr>
          <a:lstStyle>
            <a:lvl1pPr>
              <a:defRPr sz="1400"/>
            </a:lvl1pPr>
          </a:lstStyle>
          <a:p>
            <a:r>
              <a:rPr sz="1400"/>
              <a:t>Bekijk hierboven de stappen om een achtergrond toe te voegen</a:t>
            </a:r>
          </a:p>
        </p:txBody>
      </p:sp>
      <p:sp>
        <p:nvSpPr>
          <p:cNvPr id="56" name="Slide Number"/>
          <p:cNvSpPr txBox="1">
            <a:spLocks noGrp="1"/>
          </p:cNvSpPr>
          <p:nvPr>
            <p:ph type="sldNum" sz="quarter" idx="2"/>
          </p:nvPr>
        </p:nvSpPr>
        <p:spPr>
          <a:xfrm>
            <a:off x="13107538" y="9351330"/>
            <a:ext cx="502764" cy="36933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713591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el + foto">
    <p:spTree>
      <p:nvGrpSpPr>
        <p:cNvPr id="1" name=""/>
        <p:cNvGrpSpPr/>
        <p:nvPr/>
      </p:nvGrpSpPr>
      <p:grpSpPr>
        <a:xfrm>
          <a:off x="0" y="0"/>
          <a:ext cx="0" cy="0"/>
          <a:chOff x="0" y="0"/>
          <a:chExt cx="0" cy="0"/>
        </a:xfrm>
      </p:grpSpPr>
      <p:pic>
        <p:nvPicPr>
          <p:cNvPr id="63" name="Image 1" descr="Image 1"/>
          <p:cNvPicPr>
            <a:picLocks noChangeAspect="1"/>
          </p:cNvPicPr>
          <p:nvPr/>
        </p:nvPicPr>
        <p:blipFill>
          <a:blip r:embed="rId2"/>
          <a:stretch>
            <a:fillRect/>
          </a:stretch>
        </p:blipFill>
        <p:spPr>
          <a:xfrm>
            <a:off x="0" y="6385814"/>
            <a:ext cx="18298429" cy="3907742"/>
          </a:xfrm>
          <a:prstGeom prst="rect">
            <a:avLst/>
          </a:prstGeom>
          <a:ln w="12700">
            <a:miter lim="400000"/>
          </a:ln>
        </p:spPr>
      </p:pic>
      <p:pic>
        <p:nvPicPr>
          <p:cNvPr id="64" name="Image 2" descr="Image 2"/>
          <p:cNvPicPr>
            <a:picLocks noChangeAspect="1"/>
          </p:cNvPicPr>
          <p:nvPr/>
        </p:nvPicPr>
        <p:blipFill>
          <a:blip r:embed="rId3"/>
          <a:stretch>
            <a:fillRect/>
          </a:stretch>
        </p:blipFill>
        <p:spPr>
          <a:xfrm>
            <a:off x="0" y="9246492"/>
            <a:ext cx="1952479" cy="18292"/>
          </a:xfrm>
          <a:prstGeom prst="rect">
            <a:avLst/>
          </a:prstGeom>
          <a:ln w="12700">
            <a:miter lim="400000"/>
          </a:ln>
        </p:spPr>
      </p:pic>
      <p:sp>
        <p:nvSpPr>
          <p:cNvPr id="65" name="Body Level One…"/>
          <p:cNvSpPr txBox="1">
            <a:spLocks noGrp="1"/>
          </p:cNvSpPr>
          <p:nvPr>
            <p:ph type="body" sz="quarter" idx="1" hasCustomPrompt="1"/>
          </p:nvPr>
        </p:nvSpPr>
        <p:spPr>
          <a:xfrm>
            <a:off x="2278259" y="9047370"/>
            <a:ext cx="14150283" cy="414440"/>
          </a:xfrm>
          <a:prstGeom prst="rect">
            <a:avLst/>
          </a:prstGeom>
        </p:spPr>
        <p:txBody>
          <a:bodyPr numCol="1" spcCol="38100"/>
          <a:lstStyle>
            <a:lvl1pPr marL="0" indent="0">
              <a:spcBef>
                <a:spcPts val="1000"/>
              </a:spcBef>
              <a:buClrTx/>
              <a:buSzTx/>
              <a:buNone/>
              <a:defRPr sz="4400" spc="-150"/>
            </a:lvl1pPr>
            <a:lvl2pPr marL="906326" indent="-449080">
              <a:spcBef>
                <a:spcPts val="1000"/>
              </a:spcBef>
              <a:buClrTx/>
              <a:defRPr sz="4400" spc="-150"/>
            </a:lvl2pPr>
            <a:lvl3pPr marL="1333633" indent="-419142">
              <a:spcBef>
                <a:spcPts val="1000"/>
              </a:spcBef>
              <a:buClrTx/>
              <a:defRPr sz="4400" spc="-150"/>
            </a:lvl3pPr>
            <a:lvl4pPr marL="1874707" indent="-502970">
              <a:spcBef>
                <a:spcPts val="1000"/>
              </a:spcBef>
              <a:buClrTx/>
              <a:defRPr sz="4400" spc="-150"/>
            </a:lvl4pPr>
            <a:lvl5pPr marL="2331953" indent="-502970">
              <a:spcBef>
                <a:spcPts val="1000"/>
              </a:spcBef>
              <a:buClrTx/>
              <a:defRPr sz="4400" spc="-150"/>
            </a:lvl5pPr>
          </a:lstStyle>
          <a:p>
            <a:r>
              <a:t>Hier is ruimte voor een titel bij een grote foto</a:t>
            </a:r>
          </a:p>
          <a:p>
            <a:pPr lvl="1"/>
            <a:endParaRPr/>
          </a:p>
          <a:p>
            <a:pPr lvl="2"/>
            <a:endParaRPr/>
          </a:p>
          <a:p>
            <a:pPr lvl="3"/>
            <a:endParaRPr/>
          </a:p>
          <a:p>
            <a:pPr lvl="4"/>
            <a:endParaRPr/>
          </a:p>
        </p:txBody>
      </p:sp>
      <p:pic>
        <p:nvPicPr>
          <p:cNvPr id="66" name="Afbeelding 8" descr="Afbeelding 8"/>
          <p:cNvPicPr>
            <a:picLocks noChangeAspect="1"/>
          </p:cNvPicPr>
          <p:nvPr/>
        </p:nvPicPr>
        <p:blipFill>
          <a:blip r:embed="rId4"/>
          <a:stretch>
            <a:fillRect/>
          </a:stretch>
        </p:blipFill>
        <p:spPr>
          <a:xfrm>
            <a:off x="-143261" y="-3827818"/>
            <a:ext cx="2095201" cy="3113561"/>
          </a:xfrm>
          <a:prstGeom prst="rect">
            <a:avLst/>
          </a:prstGeom>
          <a:ln w="12700">
            <a:miter lim="400000"/>
          </a:ln>
        </p:spPr>
      </p:pic>
      <p:pic>
        <p:nvPicPr>
          <p:cNvPr id="67" name="Afbeelding 9" descr="Afbeelding 9"/>
          <p:cNvPicPr>
            <a:picLocks noChangeAspect="1"/>
          </p:cNvPicPr>
          <p:nvPr/>
        </p:nvPicPr>
        <p:blipFill>
          <a:blip r:embed="rId5"/>
          <a:stretch>
            <a:fillRect/>
          </a:stretch>
        </p:blipFill>
        <p:spPr>
          <a:xfrm>
            <a:off x="5012996" y="-3790682"/>
            <a:ext cx="3205742" cy="3076425"/>
          </a:xfrm>
          <a:prstGeom prst="rect">
            <a:avLst/>
          </a:prstGeom>
          <a:ln w="12700">
            <a:miter lim="400000"/>
          </a:ln>
        </p:spPr>
      </p:pic>
      <p:sp>
        <p:nvSpPr>
          <p:cNvPr id="68" name="Tekstvak 10"/>
          <p:cNvSpPr txBox="1"/>
          <p:nvPr/>
        </p:nvSpPr>
        <p:spPr>
          <a:xfrm>
            <a:off x="2171298" y="-1668513"/>
            <a:ext cx="2468811" cy="7387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3" rIns="45723">
            <a:spAutoFit/>
          </a:bodyPr>
          <a:lstStyle>
            <a:lvl1pPr>
              <a:defRPr sz="1400"/>
            </a:lvl1pPr>
          </a:lstStyle>
          <a:p>
            <a:r>
              <a:rPr sz="1400"/>
              <a:t>Rechtermuisklik naast de slide en kies voor de optie ‘Achtergrond opmaken.’</a:t>
            </a:r>
          </a:p>
        </p:txBody>
      </p:sp>
      <p:sp>
        <p:nvSpPr>
          <p:cNvPr id="69" name="Tekstvak 11"/>
          <p:cNvSpPr txBox="1"/>
          <p:nvPr/>
        </p:nvSpPr>
        <p:spPr>
          <a:xfrm>
            <a:off x="8591627" y="-2037903"/>
            <a:ext cx="2773435" cy="7387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3" rIns="45723">
            <a:spAutoFit/>
          </a:bodyPr>
          <a:lstStyle>
            <a:lvl1pPr>
              <a:defRPr sz="1400"/>
            </a:lvl1pPr>
          </a:lstStyle>
          <a:p>
            <a:r>
              <a:rPr sz="1400"/>
              <a:t>Klik vervolgens bij ‘Bron afbeelding’ op invoegen om een afbeelding te kiezen.</a:t>
            </a:r>
          </a:p>
        </p:txBody>
      </p:sp>
      <p:sp>
        <p:nvSpPr>
          <p:cNvPr id="70" name="Tekstvak 12"/>
          <p:cNvSpPr txBox="1"/>
          <p:nvPr/>
        </p:nvSpPr>
        <p:spPr>
          <a:xfrm>
            <a:off x="8591627" y="-2984664"/>
            <a:ext cx="2689359" cy="7387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3" rIns="45723">
            <a:spAutoFit/>
          </a:bodyPr>
          <a:lstStyle>
            <a:lvl1pPr>
              <a:defRPr sz="1400"/>
            </a:lvl1pPr>
          </a:lstStyle>
          <a:p>
            <a:r>
              <a:rPr sz="1400"/>
              <a:t>Kies rechts in de sidebar voor de optie ‘Opvulling met afbeelding of bitmappatroon’ </a:t>
            </a:r>
          </a:p>
        </p:txBody>
      </p:sp>
      <p:sp>
        <p:nvSpPr>
          <p:cNvPr id="71" name="Tekstvak 13"/>
          <p:cNvSpPr txBox="1"/>
          <p:nvPr/>
        </p:nvSpPr>
        <p:spPr>
          <a:xfrm rot="5400000">
            <a:off x="-3472253" y="2959172"/>
            <a:ext cx="6134697" cy="307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3" rIns="45723">
            <a:spAutoFit/>
          </a:bodyPr>
          <a:lstStyle>
            <a:lvl1pPr>
              <a:defRPr sz="1400"/>
            </a:lvl1pPr>
          </a:lstStyle>
          <a:p>
            <a:r>
              <a:rPr sz="1400"/>
              <a:t>Bekijk hierboven de stappen om een achtergrond toe te voegen</a:t>
            </a:r>
          </a:p>
        </p:txBody>
      </p:sp>
      <p:sp>
        <p:nvSpPr>
          <p:cNvPr id="72" name="Slide Number"/>
          <p:cNvSpPr txBox="1">
            <a:spLocks noGrp="1"/>
          </p:cNvSpPr>
          <p:nvPr>
            <p:ph type="sldNum" sz="quarter" idx="2"/>
          </p:nvPr>
        </p:nvSpPr>
        <p:spPr>
          <a:xfrm>
            <a:off x="13107538" y="9351330"/>
            <a:ext cx="502764" cy="36933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4988598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Foto + tekst 1">
    <p:spTree>
      <p:nvGrpSpPr>
        <p:cNvPr id="1" name=""/>
        <p:cNvGrpSpPr/>
        <p:nvPr/>
      </p:nvGrpSpPr>
      <p:grpSpPr>
        <a:xfrm>
          <a:off x="0" y="0"/>
          <a:ext cx="0" cy="0"/>
          <a:chOff x="0" y="0"/>
          <a:chExt cx="0" cy="0"/>
        </a:xfrm>
      </p:grpSpPr>
      <p:sp>
        <p:nvSpPr>
          <p:cNvPr id="79" name="Tijdelijke aanduiding voor afbeelding 10"/>
          <p:cNvSpPr>
            <a:spLocks noGrp="1"/>
          </p:cNvSpPr>
          <p:nvPr>
            <p:ph type="pic" sz="half" idx="21"/>
          </p:nvPr>
        </p:nvSpPr>
        <p:spPr>
          <a:xfrm>
            <a:off x="1" y="-6350"/>
            <a:ext cx="6753811" cy="10296528"/>
          </a:xfrm>
          <a:prstGeom prst="rect">
            <a:avLst/>
          </a:prstGeom>
        </p:spPr>
        <p:txBody>
          <a:bodyPr lIns="91439" rIns="91439" numCol="1" spcCol="38100">
            <a:noAutofit/>
          </a:bodyPr>
          <a:lstStyle/>
          <a:p>
            <a:endParaRPr/>
          </a:p>
        </p:txBody>
      </p:sp>
      <p:sp>
        <p:nvSpPr>
          <p:cNvPr id="80" name="Body Level One…"/>
          <p:cNvSpPr txBox="1">
            <a:spLocks noGrp="1"/>
          </p:cNvSpPr>
          <p:nvPr>
            <p:ph type="body" sz="quarter" idx="1" hasCustomPrompt="1"/>
          </p:nvPr>
        </p:nvSpPr>
        <p:spPr>
          <a:xfrm>
            <a:off x="8468460" y="5145088"/>
            <a:ext cx="7735473" cy="4409676"/>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Hier kunnen een aantal regels tekst.</a:t>
            </a:r>
          </a:p>
          <a:p>
            <a:pPr lvl="1"/>
            <a:endParaRPr/>
          </a:p>
          <a:p>
            <a:pPr lvl="2"/>
            <a:endParaRPr/>
          </a:p>
          <a:p>
            <a:pPr lvl="3"/>
            <a:endParaRPr/>
          </a:p>
          <a:p>
            <a:pPr lvl="4"/>
            <a:endParaRPr/>
          </a:p>
        </p:txBody>
      </p:sp>
      <p:sp>
        <p:nvSpPr>
          <p:cNvPr id="81" name="Tijdelijke aanduiding voor tekst 13"/>
          <p:cNvSpPr>
            <a:spLocks noGrp="1"/>
          </p:cNvSpPr>
          <p:nvPr>
            <p:ph type="body" sz="quarter" idx="22" hasCustomPrompt="1"/>
          </p:nvPr>
        </p:nvSpPr>
        <p:spPr>
          <a:xfrm>
            <a:off x="8436373" y="2182199"/>
            <a:ext cx="7735473" cy="2614096"/>
          </a:xfrm>
          <a:prstGeom prst="rect">
            <a:avLst/>
          </a:prstGeom>
        </p:spPr>
        <p:txBody>
          <a:bodyPr numCol="1" spcCol="38100"/>
          <a:lstStyle>
            <a:lvl1pPr marL="0" indent="0">
              <a:spcBef>
                <a:spcPts val="1000"/>
              </a:spcBef>
              <a:buClrTx/>
              <a:buSzTx/>
              <a:buNone/>
              <a:defRPr sz="4400" spc="-200">
                <a:solidFill>
                  <a:srgbClr val="093B72"/>
                </a:solidFill>
              </a:defRPr>
            </a:lvl1pPr>
          </a:lstStyle>
          <a:p>
            <a:r>
              <a:t>Hier kan een mooie grote tekst die direct de aandacht trekt.</a:t>
            </a:r>
          </a:p>
        </p:txBody>
      </p:sp>
      <p:sp>
        <p:nvSpPr>
          <p:cNvPr id="82" name="Tijdelijke aanduiding voor tekst 13"/>
          <p:cNvSpPr>
            <a:spLocks noGrp="1"/>
          </p:cNvSpPr>
          <p:nvPr>
            <p:ph type="body" sz="quarter" idx="23" hasCustomPrompt="1"/>
          </p:nvPr>
        </p:nvSpPr>
        <p:spPr>
          <a:xfrm>
            <a:off x="8436372" y="1509140"/>
            <a:ext cx="7735473" cy="391724"/>
          </a:xfrm>
          <a:prstGeom prst="rect">
            <a:avLst/>
          </a:prstGeom>
        </p:spPr>
        <p:txBody>
          <a:bodyPr numCol="1" spcCol="38100"/>
          <a:lstStyle>
            <a:lvl1pPr marL="0" indent="0">
              <a:spcBef>
                <a:spcPts val="300"/>
              </a:spcBef>
              <a:buClrTx/>
              <a:buSzTx/>
              <a:buNone/>
              <a:defRPr sz="1600" spc="200">
                <a:solidFill>
                  <a:srgbClr val="009498"/>
                </a:solidFill>
              </a:defRPr>
            </a:lvl1pPr>
          </a:lstStyle>
          <a:p>
            <a:r>
              <a:t>EEN SUBTITEL IN ALL CAPS</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84" name="Image 1" descr="Image 1"/>
          <p:cNvPicPr>
            <a:picLocks noChangeAspect="1"/>
          </p:cNvPicPr>
          <p:nvPr/>
        </p:nvPicPr>
        <p:blipFill>
          <a:blip r:embed="rId2"/>
          <a:stretch>
            <a:fillRect/>
          </a:stretch>
        </p:blipFill>
        <p:spPr>
          <a:xfrm>
            <a:off x="16975024" y="9059674"/>
            <a:ext cx="609653" cy="543009"/>
          </a:xfrm>
          <a:prstGeom prst="rect">
            <a:avLst/>
          </a:prstGeom>
          <a:ln w="12700">
            <a:miter lim="400000"/>
          </a:ln>
        </p:spPr>
      </p:pic>
    </p:spTree>
    <p:extLst>
      <p:ext uri="{BB962C8B-B14F-4D97-AF65-F5344CB8AC3E}">
        <p14:creationId xmlns:p14="http://schemas.microsoft.com/office/powerpoint/2010/main" val="27545494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Quoteslide">
    <p:bg>
      <p:bgPr>
        <a:solidFill>
          <a:srgbClr val="009498"/>
        </a:solidFill>
        <a:effectLst/>
      </p:bgPr>
    </p:bg>
    <p:spTree>
      <p:nvGrpSpPr>
        <p:cNvPr id="1" name=""/>
        <p:cNvGrpSpPr/>
        <p:nvPr/>
      </p:nvGrpSpPr>
      <p:grpSpPr>
        <a:xfrm>
          <a:off x="0" y="0"/>
          <a:ext cx="0" cy="0"/>
          <a:chOff x="0" y="0"/>
          <a:chExt cx="0" cy="0"/>
        </a:xfrm>
      </p:grpSpPr>
      <p:pic>
        <p:nvPicPr>
          <p:cNvPr id="91" name="Image 0" descr="Image 0"/>
          <p:cNvPicPr>
            <a:picLocks noChangeAspect="1"/>
          </p:cNvPicPr>
          <p:nvPr/>
        </p:nvPicPr>
        <p:blipFill>
          <a:blip r:embed="rId2"/>
          <a:stretch>
            <a:fillRect/>
          </a:stretch>
        </p:blipFill>
        <p:spPr>
          <a:xfrm>
            <a:off x="2057579" y="1"/>
            <a:ext cx="16246248" cy="10296598"/>
          </a:xfrm>
          <a:prstGeom prst="rect">
            <a:avLst/>
          </a:prstGeom>
          <a:ln w="12700">
            <a:miter lim="400000"/>
          </a:ln>
        </p:spPr>
      </p:pic>
      <p:sp>
        <p:nvSpPr>
          <p:cNvPr id="92" name="Body Level One…"/>
          <p:cNvSpPr txBox="1">
            <a:spLocks noGrp="1"/>
          </p:cNvSpPr>
          <p:nvPr>
            <p:ph type="body" sz="half" idx="1" hasCustomPrompt="1"/>
          </p:nvPr>
        </p:nvSpPr>
        <p:spPr>
          <a:xfrm>
            <a:off x="2390483" y="3927966"/>
            <a:ext cx="13235886" cy="4367083"/>
          </a:xfrm>
          <a:prstGeom prst="rect">
            <a:avLst/>
          </a:prstGeom>
        </p:spPr>
        <p:txBody>
          <a:bodyPr numCol="1" spcCol="38100"/>
          <a:lstStyle>
            <a:lvl1pPr marL="0" indent="0">
              <a:spcBef>
                <a:spcPts val="1000"/>
              </a:spcBef>
              <a:buClrTx/>
              <a:buSzTx/>
              <a:buNone/>
              <a:defRPr sz="4400" spc="-150"/>
            </a:lvl1pPr>
            <a:lvl2pPr marL="906326" indent="-449080">
              <a:spcBef>
                <a:spcPts val="1000"/>
              </a:spcBef>
              <a:buClrTx/>
              <a:defRPr sz="4400" spc="-150"/>
            </a:lvl2pPr>
            <a:lvl3pPr marL="1333633" indent="-419142">
              <a:spcBef>
                <a:spcPts val="1000"/>
              </a:spcBef>
              <a:buClrTx/>
              <a:defRPr sz="4400" spc="-150"/>
            </a:lvl3pPr>
            <a:lvl4pPr marL="1874707" indent="-502970">
              <a:spcBef>
                <a:spcPts val="1000"/>
              </a:spcBef>
              <a:buClrTx/>
              <a:defRPr sz="4400" spc="-150"/>
            </a:lvl4pPr>
            <a:lvl5pPr marL="2331953" indent="-502970">
              <a:spcBef>
                <a:spcPts val="1000"/>
              </a:spcBef>
              <a:buClrTx/>
              <a:defRPr sz="4400" spc="-150"/>
            </a:lvl5pPr>
          </a:lstStyle>
          <a:p>
            <a:r>
              <a:t>“Hier kan een mooie grote quote komen. Vergeet hierbij niet de aanhalingstekens toe te voegen. En maak het vak zo groot en breed als je zelf wil.”</a:t>
            </a:r>
          </a:p>
          <a:p>
            <a:pPr lvl="1"/>
            <a:endParaRPr/>
          </a:p>
          <a:p>
            <a:pPr lvl="2"/>
            <a:endParaRPr/>
          </a:p>
          <a:p>
            <a:pPr lvl="3"/>
            <a:endParaRPr/>
          </a:p>
          <a:p>
            <a:pPr lvl="4"/>
            <a:endParaRPr/>
          </a:p>
        </p:txBody>
      </p:sp>
      <p:sp>
        <p:nvSpPr>
          <p:cNvPr id="93" name="Tijdelijke aanduiding voor tekst 13"/>
          <p:cNvSpPr>
            <a:spLocks noGrp="1"/>
          </p:cNvSpPr>
          <p:nvPr>
            <p:ph type="body" sz="quarter" idx="21" hasCustomPrompt="1"/>
          </p:nvPr>
        </p:nvSpPr>
        <p:spPr>
          <a:xfrm>
            <a:off x="2390483" y="3140658"/>
            <a:ext cx="13235887" cy="391724"/>
          </a:xfrm>
          <a:prstGeom prst="rect">
            <a:avLst/>
          </a:prstGeom>
        </p:spPr>
        <p:txBody>
          <a:bodyPr numCol="1" spcCol="38100"/>
          <a:lstStyle>
            <a:lvl1pPr marL="0" indent="0" algn="ctr">
              <a:spcBef>
                <a:spcPts val="400"/>
              </a:spcBef>
              <a:buClrTx/>
              <a:buSzTx/>
              <a:buNone/>
              <a:defRPr spc="200">
                <a:solidFill>
                  <a:srgbClr val="FFFFFF"/>
                </a:solidFill>
              </a:defRPr>
            </a:lvl1pPr>
          </a:lstStyle>
          <a:p>
            <a:r>
              <a:t>EEN SUBTITEL IN ALL CAPS</a:t>
            </a:r>
          </a:p>
        </p:txBody>
      </p:sp>
      <p:sp>
        <p:nvSpPr>
          <p:cNvPr id="94" name="Slide Number"/>
          <p:cNvSpPr txBox="1">
            <a:spLocks noGrp="1"/>
          </p:cNvSpPr>
          <p:nvPr>
            <p:ph type="sldNum" sz="quarter" idx="2"/>
          </p:nvPr>
        </p:nvSpPr>
        <p:spPr>
          <a:xfrm>
            <a:off x="13107538" y="9351330"/>
            <a:ext cx="502764" cy="36933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40412148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Foto + Tekst 2">
    <p:spTree>
      <p:nvGrpSpPr>
        <p:cNvPr id="1" name=""/>
        <p:cNvGrpSpPr/>
        <p:nvPr/>
      </p:nvGrpSpPr>
      <p:grpSpPr>
        <a:xfrm>
          <a:off x="0" y="0"/>
          <a:ext cx="0" cy="0"/>
          <a:chOff x="0" y="0"/>
          <a:chExt cx="0" cy="0"/>
        </a:xfrm>
      </p:grpSpPr>
      <p:sp>
        <p:nvSpPr>
          <p:cNvPr id="101" name="Body Level One…"/>
          <p:cNvSpPr txBox="1">
            <a:spLocks noGrp="1"/>
          </p:cNvSpPr>
          <p:nvPr>
            <p:ph type="body" sz="quarter" idx="1" hasCustomPrompt="1"/>
          </p:nvPr>
        </p:nvSpPr>
        <p:spPr>
          <a:xfrm>
            <a:off x="10518344" y="2050096"/>
            <a:ext cx="6353227" cy="2774101"/>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Hier kan een mooie grote titel die direct de aandacht trekt.</a:t>
            </a:r>
          </a:p>
          <a:p>
            <a:pPr lvl="1"/>
            <a:endParaRPr/>
          </a:p>
          <a:p>
            <a:pPr lvl="2"/>
            <a:endParaRPr/>
          </a:p>
          <a:p>
            <a:pPr lvl="3"/>
            <a:endParaRPr/>
          </a:p>
          <a:p>
            <a:pPr lvl="4"/>
            <a:endParaRPr/>
          </a:p>
        </p:txBody>
      </p:sp>
      <p:sp>
        <p:nvSpPr>
          <p:cNvPr id="102" name="Tijdelijke aanduiding voor tekst 13"/>
          <p:cNvSpPr>
            <a:spLocks noGrp="1"/>
          </p:cNvSpPr>
          <p:nvPr>
            <p:ph type="body" sz="quarter" idx="21" hasCustomPrompt="1"/>
          </p:nvPr>
        </p:nvSpPr>
        <p:spPr>
          <a:xfrm>
            <a:off x="10550430" y="1624501"/>
            <a:ext cx="6353228" cy="391724"/>
          </a:xfrm>
          <a:prstGeom prst="rect">
            <a:avLst/>
          </a:prstGeom>
        </p:spPr>
        <p:txBody>
          <a:bodyPr numCol="1" spcCol="38100"/>
          <a:lstStyle>
            <a:lvl1pPr marL="0" indent="0">
              <a:spcBef>
                <a:spcPts val="300"/>
              </a:spcBef>
              <a:buClrTx/>
              <a:buSzTx/>
              <a:buNone/>
              <a:defRPr sz="1600" spc="200"/>
            </a:lvl1pPr>
          </a:lstStyle>
          <a:p>
            <a:r>
              <a:t>EEN SUBTITEL IN ALL CAPS</a:t>
            </a:r>
          </a:p>
        </p:txBody>
      </p:sp>
      <p:sp>
        <p:nvSpPr>
          <p:cNvPr id="103" name="Tijdelijke aanduiding voor tekst 13"/>
          <p:cNvSpPr>
            <a:spLocks noGrp="1"/>
          </p:cNvSpPr>
          <p:nvPr>
            <p:ph type="body" sz="quarter" idx="22" hasCustomPrompt="1"/>
          </p:nvPr>
        </p:nvSpPr>
        <p:spPr>
          <a:xfrm>
            <a:off x="10518345" y="4858067"/>
            <a:ext cx="6353227" cy="3807609"/>
          </a:xfrm>
          <a:prstGeom prst="rect">
            <a:avLst/>
          </a:prstGeom>
        </p:spPr>
        <p:txBody>
          <a:bodyPr numCol="1" spcCol="38100" anchor="b"/>
          <a:lstStyle>
            <a:lvl1pPr marL="0" indent="0">
              <a:spcBef>
                <a:spcPts val="400"/>
              </a:spcBef>
              <a:buClrTx/>
              <a:buSzTx/>
              <a:buNone/>
            </a:lvl1pPr>
          </a:lstStyle>
          <a:p>
            <a:r>
              <a:t>Hier kunnen een aantal regels tekst.</a:t>
            </a:r>
          </a:p>
        </p:txBody>
      </p:sp>
      <p:sp>
        <p:nvSpPr>
          <p:cNvPr id="104" name="Tijdelijke aanduiding voor afbeelding 12"/>
          <p:cNvSpPr>
            <a:spLocks noGrp="1"/>
          </p:cNvSpPr>
          <p:nvPr>
            <p:ph type="pic" idx="23"/>
          </p:nvPr>
        </p:nvSpPr>
        <p:spPr>
          <a:xfrm>
            <a:off x="0" y="1"/>
            <a:ext cx="9145588" cy="10296528"/>
          </a:xfrm>
          <a:prstGeom prst="rect">
            <a:avLst/>
          </a:prstGeom>
        </p:spPr>
        <p:txBody>
          <a:bodyPr lIns="91439" rIns="91439" numCol="1" spcCol="38100">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106" name="Image 1" descr="Image 1"/>
          <p:cNvPicPr>
            <a:picLocks noChangeAspect="1"/>
          </p:cNvPicPr>
          <p:nvPr/>
        </p:nvPicPr>
        <p:blipFill>
          <a:blip r:embed="rId2"/>
          <a:stretch>
            <a:fillRect/>
          </a:stretch>
        </p:blipFill>
        <p:spPr>
          <a:xfrm>
            <a:off x="16975024" y="9059674"/>
            <a:ext cx="609653" cy="543009"/>
          </a:xfrm>
          <a:prstGeom prst="rect">
            <a:avLst/>
          </a:prstGeom>
          <a:ln w="12700">
            <a:miter lim="400000"/>
          </a:ln>
        </p:spPr>
      </p:pic>
    </p:spTree>
    <p:extLst>
      <p:ext uri="{BB962C8B-B14F-4D97-AF65-F5344CB8AC3E}">
        <p14:creationId xmlns:p14="http://schemas.microsoft.com/office/powerpoint/2010/main" val="3856859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Foto + Tekst 3">
    <p:spTree>
      <p:nvGrpSpPr>
        <p:cNvPr id="1" name=""/>
        <p:cNvGrpSpPr/>
        <p:nvPr/>
      </p:nvGrpSpPr>
      <p:grpSpPr>
        <a:xfrm>
          <a:off x="0" y="0"/>
          <a:ext cx="0" cy="0"/>
          <a:chOff x="0" y="0"/>
          <a:chExt cx="0" cy="0"/>
        </a:xfrm>
      </p:grpSpPr>
      <p:sp>
        <p:nvSpPr>
          <p:cNvPr id="113" name="Body Level One…"/>
          <p:cNvSpPr txBox="1">
            <a:spLocks noGrp="1"/>
          </p:cNvSpPr>
          <p:nvPr>
            <p:ph type="body" sz="half" idx="1" hasCustomPrompt="1"/>
          </p:nvPr>
        </p:nvSpPr>
        <p:spPr>
          <a:xfrm>
            <a:off x="5230180" y="5275058"/>
            <a:ext cx="10989796" cy="3719643"/>
          </a:xfrm>
          <a:prstGeom prst="rect">
            <a:avLst/>
          </a:prstGeom>
        </p:spPr>
        <p:txBody>
          <a:bodyPr numCol="1" spcCol="38100"/>
          <a:lstStyle>
            <a:lvl1pPr marL="0" indent="0">
              <a:spcBef>
                <a:spcPts val="1000"/>
              </a:spcBef>
              <a:buClrTx/>
              <a:buSzTx/>
              <a:buNone/>
              <a:defRPr sz="4400" spc="-150"/>
            </a:lvl1pPr>
            <a:lvl2pPr marL="906326" indent="-449080">
              <a:spcBef>
                <a:spcPts val="1000"/>
              </a:spcBef>
              <a:buClrTx/>
              <a:defRPr sz="4400" spc="-150"/>
            </a:lvl2pPr>
            <a:lvl3pPr marL="1333633" indent="-419142">
              <a:spcBef>
                <a:spcPts val="1000"/>
              </a:spcBef>
              <a:buClrTx/>
              <a:defRPr sz="4400" spc="-150"/>
            </a:lvl3pPr>
            <a:lvl4pPr marL="1874707" indent="-502970">
              <a:spcBef>
                <a:spcPts val="1000"/>
              </a:spcBef>
              <a:buClrTx/>
              <a:defRPr sz="4400" spc="-150"/>
            </a:lvl4pPr>
            <a:lvl5pPr marL="2331953" indent="-502970">
              <a:spcBef>
                <a:spcPts val="1000"/>
              </a:spcBef>
              <a:buClrTx/>
              <a:defRPr sz="4400" spc="-150"/>
            </a:lvl5pPr>
          </a:lstStyle>
          <a:p>
            <a:r>
              <a:t>Hier kan een mooie grote tekst komen staan die daadwerkelijk iets heel fijn uitlicht.</a:t>
            </a:r>
          </a:p>
          <a:p>
            <a:pPr lvl="1"/>
            <a:endParaRPr/>
          </a:p>
          <a:p>
            <a:pPr lvl="2"/>
            <a:endParaRPr/>
          </a:p>
          <a:p>
            <a:pPr lvl="3"/>
            <a:endParaRPr/>
          </a:p>
          <a:p>
            <a:pPr lvl="4"/>
            <a:endParaRPr/>
          </a:p>
        </p:txBody>
      </p:sp>
      <p:sp>
        <p:nvSpPr>
          <p:cNvPr id="114" name="Tijdelijke aanduiding voor tekst 13"/>
          <p:cNvSpPr>
            <a:spLocks noGrp="1"/>
          </p:cNvSpPr>
          <p:nvPr>
            <p:ph type="body" sz="quarter" idx="21" hasCustomPrompt="1"/>
          </p:nvPr>
        </p:nvSpPr>
        <p:spPr>
          <a:xfrm>
            <a:off x="1186652" y="5363911"/>
            <a:ext cx="3498618" cy="3381494"/>
          </a:xfrm>
          <a:prstGeom prst="rect">
            <a:avLst/>
          </a:prstGeom>
        </p:spPr>
        <p:txBody>
          <a:bodyPr numCol="1" spcCol="38100"/>
          <a:lstStyle>
            <a:lvl1pPr marL="0" indent="0" algn="r">
              <a:spcBef>
                <a:spcPts val="400"/>
              </a:spcBef>
              <a:buClrTx/>
              <a:buSzTx/>
              <a:buNone/>
              <a:defRPr>
                <a:solidFill>
                  <a:srgbClr val="C7002A"/>
                </a:solidFill>
              </a:defRPr>
            </a:lvl1pPr>
          </a:lstStyle>
          <a:p>
            <a:r>
              <a:t>Hier kan een korte begeleidende tekst</a:t>
            </a:r>
          </a:p>
        </p:txBody>
      </p:sp>
      <p:sp>
        <p:nvSpPr>
          <p:cNvPr id="115" name="Tijdelijke aanduiding voor afbeelding 12"/>
          <p:cNvSpPr>
            <a:spLocks noGrp="1"/>
          </p:cNvSpPr>
          <p:nvPr>
            <p:ph type="pic" sz="half" idx="22"/>
          </p:nvPr>
        </p:nvSpPr>
        <p:spPr>
          <a:xfrm>
            <a:off x="0" y="0"/>
            <a:ext cx="18291176" cy="3775422"/>
          </a:xfrm>
          <a:prstGeom prst="rect">
            <a:avLst/>
          </a:prstGeom>
        </p:spPr>
        <p:txBody>
          <a:bodyPr lIns="91439" rIns="91439" numCol="1" spcCol="38100">
            <a:noAutofit/>
          </a:bodyPr>
          <a:lstStyle/>
          <a:p>
            <a:endParaRP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117" name="Image 1" descr="Image 1"/>
          <p:cNvPicPr>
            <a:picLocks noChangeAspect="1"/>
          </p:cNvPicPr>
          <p:nvPr/>
        </p:nvPicPr>
        <p:blipFill>
          <a:blip r:embed="rId2"/>
          <a:stretch>
            <a:fillRect/>
          </a:stretch>
        </p:blipFill>
        <p:spPr>
          <a:xfrm>
            <a:off x="16975024" y="9059674"/>
            <a:ext cx="609653" cy="543009"/>
          </a:xfrm>
          <a:prstGeom prst="rect">
            <a:avLst/>
          </a:prstGeom>
          <a:ln w="12700">
            <a:miter lim="400000"/>
          </a:ln>
        </p:spPr>
      </p:pic>
    </p:spTree>
    <p:extLst>
      <p:ext uri="{BB962C8B-B14F-4D97-AF65-F5344CB8AC3E}">
        <p14:creationId xmlns:p14="http://schemas.microsoft.com/office/powerpoint/2010/main" val="334250724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Opsomming + Foto">
    <p:spTree>
      <p:nvGrpSpPr>
        <p:cNvPr id="1" name=""/>
        <p:cNvGrpSpPr/>
        <p:nvPr/>
      </p:nvGrpSpPr>
      <p:grpSpPr>
        <a:xfrm>
          <a:off x="0" y="0"/>
          <a:ext cx="0" cy="0"/>
          <a:chOff x="0" y="0"/>
          <a:chExt cx="0" cy="0"/>
        </a:xfrm>
      </p:grpSpPr>
      <p:sp>
        <p:nvSpPr>
          <p:cNvPr id="124" name="Tijdelijke aanduiding voor afbeelding 20"/>
          <p:cNvSpPr>
            <a:spLocks noGrp="1"/>
          </p:cNvSpPr>
          <p:nvPr>
            <p:ph type="pic" idx="21"/>
          </p:nvPr>
        </p:nvSpPr>
        <p:spPr>
          <a:xfrm>
            <a:off x="9516050" y="1"/>
            <a:ext cx="8775127" cy="10290177"/>
          </a:xfrm>
          <a:prstGeom prst="rect">
            <a:avLst/>
          </a:prstGeom>
        </p:spPr>
        <p:txBody>
          <a:bodyPr lIns="91439" rIns="91439" numCol="1" spcCol="38100">
            <a:noAutofit/>
          </a:bodyPr>
          <a:lstStyle/>
          <a:p>
            <a:endParaRPr/>
          </a:p>
        </p:txBody>
      </p:sp>
      <p:sp>
        <p:nvSpPr>
          <p:cNvPr id="125" name="Body Level One…"/>
          <p:cNvSpPr txBox="1">
            <a:spLocks noGrp="1"/>
          </p:cNvSpPr>
          <p:nvPr>
            <p:ph type="body" sz="quarter" idx="1" hasCustomPrompt="1"/>
          </p:nvPr>
        </p:nvSpPr>
        <p:spPr>
          <a:xfrm>
            <a:off x="1036234" y="2121507"/>
            <a:ext cx="7358749" cy="1907802"/>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Hier kan een mooie grote titel</a:t>
            </a:r>
          </a:p>
          <a:p>
            <a:pPr lvl="1"/>
            <a:endParaRPr/>
          </a:p>
          <a:p>
            <a:pPr lvl="2"/>
            <a:endParaRPr/>
          </a:p>
          <a:p>
            <a:pPr lvl="3"/>
            <a:endParaRPr/>
          </a:p>
          <a:p>
            <a:pPr lvl="4"/>
            <a:endParaRPr/>
          </a:p>
        </p:txBody>
      </p:sp>
      <p:sp>
        <p:nvSpPr>
          <p:cNvPr id="126" name="Tijdelijke aanduiding voor tekst 13"/>
          <p:cNvSpPr>
            <a:spLocks noGrp="1"/>
          </p:cNvSpPr>
          <p:nvPr>
            <p:ph type="body" sz="quarter" idx="22" hasCustomPrompt="1"/>
          </p:nvPr>
        </p:nvSpPr>
        <p:spPr>
          <a:xfrm>
            <a:off x="1152609" y="1622750"/>
            <a:ext cx="7242375" cy="391725"/>
          </a:xfrm>
          <a:prstGeom prst="rect">
            <a:avLst/>
          </a:prstGeom>
        </p:spPr>
        <p:txBody>
          <a:bodyPr numCol="1" spcCol="38100"/>
          <a:lstStyle>
            <a:lvl1pPr marL="0" indent="0">
              <a:spcBef>
                <a:spcPts val="300"/>
              </a:spcBef>
              <a:buClrTx/>
              <a:buSzTx/>
              <a:buNone/>
              <a:defRPr sz="1600" spc="200">
                <a:solidFill>
                  <a:srgbClr val="009498"/>
                </a:solidFill>
              </a:defRPr>
            </a:lvl1pPr>
          </a:lstStyle>
          <a:p>
            <a:r>
              <a:t>EEN SUBTITEL IN ALL CAPS</a:t>
            </a:r>
          </a:p>
        </p:txBody>
      </p:sp>
      <p:sp>
        <p:nvSpPr>
          <p:cNvPr id="127" name="Tijdelijke aanduiding voor tekst 14"/>
          <p:cNvSpPr>
            <a:spLocks noGrp="1"/>
          </p:cNvSpPr>
          <p:nvPr>
            <p:ph type="body" sz="quarter" idx="23" hasCustomPrompt="1"/>
          </p:nvPr>
        </p:nvSpPr>
        <p:spPr>
          <a:xfrm>
            <a:off x="1014972" y="4528326"/>
            <a:ext cx="7380011" cy="4729399"/>
          </a:xfrm>
          <a:prstGeom prst="rect">
            <a:avLst/>
          </a:prstGeom>
        </p:spPr>
        <p:txBody>
          <a:bodyPr numCol="1" spcCol="38100"/>
          <a:lstStyle>
            <a:lvl1pPr marL="457246" indent="-457246">
              <a:buClr>
                <a:srgbClr val="009498"/>
              </a:buClr>
              <a:buFont typeface="Arial"/>
              <a:buChar char="•"/>
            </a:lvl1pPr>
          </a:lstStyle>
          <a:p>
            <a:r>
              <a:t>Dit is een opsomming</a:t>
            </a:r>
          </a:p>
        </p:txBody>
      </p:sp>
      <p:sp>
        <p:nvSpPr>
          <p:cNvPr id="128" name="Slide Number"/>
          <p:cNvSpPr txBox="1">
            <a:spLocks noGrp="1"/>
          </p:cNvSpPr>
          <p:nvPr>
            <p:ph type="sldNum" sz="quarter" idx="2"/>
          </p:nvPr>
        </p:nvSpPr>
        <p:spPr>
          <a:xfrm>
            <a:off x="13107538" y="9351330"/>
            <a:ext cx="502764" cy="36933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60846677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Hele tekst slide">
    <p:spTree>
      <p:nvGrpSpPr>
        <p:cNvPr id="1" name=""/>
        <p:cNvGrpSpPr/>
        <p:nvPr/>
      </p:nvGrpSpPr>
      <p:grpSpPr>
        <a:xfrm>
          <a:off x="0" y="0"/>
          <a:ext cx="0" cy="0"/>
          <a:chOff x="0" y="0"/>
          <a:chExt cx="0" cy="0"/>
        </a:xfrm>
      </p:grpSpPr>
      <p:pic>
        <p:nvPicPr>
          <p:cNvPr id="135" name="Image 0" descr="Image 0"/>
          <p:cNvPicPr>
            <a:picLocks noChangeAspect="1"/>
          </p:cNvPicPr>
          <p:nvPr/>
        </p:nvPicPr>
        <p:blipFill>
          <a:blip r:embed="rId2"/>
          <a:stretch>
            <a:fillRect/>
          </a:stretch>
        </p:blipFill>
        <p:spPr>
          <a:xfrm>
            <a:off x="0" y="0"/>
            <a:ext cx="6574552" cy="6796238"/>
          </a:xfrm>
          <a:prstGeom prst="rect">
            <a:avLst/>
          </a:prstGeom>
          <a:ln w="12700">
            <a:miter lim="400000"/>
          </a:ln>
        </p:spPr>
      </p:pic>
      <p:sp>
        <p:nvSpPr>
          <p:cNvPr id="136" name="Body Level One…"/>
          <p:cNvSpPr txBox="1">
            <a:spLocks noGrp="1"/>
          </p:cNvSpPr>
          <p:nvPr>
            <p:ph type="body" idx="1" hasCustomPrompt="1"/>
          </p:nvPr>
        </p:nvSpPr>
        <p:spPr>
          <a:xfrm>
            <a:off x="1036234" y="3497976"/>
            <a:ext cx="14834721" cy="5935869"/>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Een perspectief van verschillende soorten mensen, verschillende soorten onderzoek en de invloed van de leefomgeving die aan bod komt in ons onderzoek. Een integrale aanpak met een brede blik en de menselijke maat. verschillende soorten onderzoek en de invloed van de leefomgeving die aan bod komt in ons onderzoek. Een integrale aanpak met een brede blik en de menselijke maat.</a:t>
            </a:r>
          </a:p>
          <a:p>
            <a:pPr lvl="1"/>
            <a:endParaRPr/>
          </a:p>
          <a:p>
            <a:pPr lvl="2"/>
            <a:endParaRPr/>
          </a:p>
          <a:p>
            <a:pPr lvl="3"/>
            <a:endParaRPr/>
          </a:p>
          <a:p>
            <a:pPr lvl="4"/>
            <a:endParaRPr/>
          </a:p>
        </p:txBody>
      </p:sp>
      <p:sp>
        <p:nvSpPr>
          <p:cNvPr id="137" name="Tijdelijke aanduiding voor tekst 13"/>
          <p:cNvSpPr>
            <a:spLocks noGrp="1"/>
          </p:cNvSpPr>
          <p:nvPr>
            <p:ph type="body" sz="quarter" idx="21" hasCustomPrompt="1"/>
          </p:nvPr>
        </p:nvSpPr>
        <p:spPr>
          <a:xfrm>
            <a:off x="1152609" y="1622750"/>
            <a:ext cx="14718346" cy="391725"/>
          </a:xfrm>
          <a:prstGeom prst="rect">
            <a:avLst/>
          </a:prstGeom>
        </p:spPr>
        <p:txBody>
          <a:bodyPr numCol="1" spcCol="38100"/>
          <a:lstStyle>
            <a:lvl1pPr marL="0" indent="0">
              <a:spcBef>
                <a:spcPts val="300"/>
              </a:spcBef>
              <a:buClrTx/>
              <a:buSzTx/>
              <a:buNone/>
              <a:defRPr sz="1600" spc="200"/>
            </a:lvl1pPr>
          </a:lstStyle>
          <a:p>
            <a:r>
              <a:t>EEN SUBTITEL IN ALL CAPS</a:t>
            </a:r>
          </a:p>
        </p:txBody>
      </p:sp>
      <p:sp>
        <p:nvSpPr>
          <p:cNvPr id="138" name="Tijdelijke aanduiding voor tekst 13"/>
          <p:cNvSpPr>
            <a:spLocks noGrp="1"/>
          </p:cNvSpPr>
          <p:nvPr>
            <p:ph type="body" sz="quarter" idx="22" hasCustomPrompt="1"/>
          </p:nvPr>
        </p:nvSpPr>
        <p:spPr>
          <a:xfrm>
            <a:off x="1036234" y="2121507"/>
            <a:ext cx="14834721" cy="940391"/>
          </a:xfrm>
          <a:prstGeom prst="rect">
            <a:avLst/>
          </a:prstGeom>
        </p:spPr>
        <p:txBody>
          <a:bodyPr numCol="1" spcCol="38100"/>
          <a:lstStyle>
            <a:lvl1pPr marL="0" indent="0">
              <a:lnSpc>
                <a:spcPts val="6201"/>
              </a:lnSpc>
              <a:spcBef>
                <a:spcPts val="1400"/>
              </a:spcBef>
              <a:buClrTx/>
              <a:buSzTx/>
              <a:buNone/>
              <a:defRPr sz="6001" spc="-300">
                <a:solidFill>
                  <a:srgbClr val="2A8BBF"/>
                </a:solidFill>
              </a:defRPr>
            </a:lvl1pPr>
          </a:lstStyle>
          <a:p>
            <a:r>
              <a:t>Hier kan een mooie grote titel</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140" name="Image 1" descr="Image 1"/>
          <p:cNvPicPr>
            <a:picLocks noChangeAspect="1"/>
          </p:cNvPicPr>
          <p:nvPr/>
        </p:nvPicPr>
        <p:blipFill>
          <a:blip r:embed="rId3"/>
          <a:stretch>
            <a:fillRect/>
          </a:stretch>
        </p:blipFill>
        <p:spPr>
          <a:xfrm>
            <a:off x="16975024" y="9059674"/>
            <a:ext cx="609653" cy="543009"/>
          </a:xfrm>
          <a:prstGeom prst="rect">
            <a:avLst/>
          </a:prstGeom>
          <a:ln w="12700">
            <a:miter lim="400000"/>
          </a:ln>
        </p:spPr>
      </p:pic>
    </p:spTree>
    <p:extLst>
      <p:ext uri="{BB962C8B-B14F-4D97-AF65-F5344CB8AC3E}">
        <p14:creationId xmlns:p14="http://schemas.microsoft.com/office/powerpoint/2010/main" val="103303813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Opsomming">
    <p:spTree>
      <p:nvGrpSpPr>
        <p:cNvPr id="1" name=""/>
        <p:cNvGrpSpPr/>
        <p:nvPr/>
      </p:nvGrpSpPr>
      <p:grpSpPr>
        <a:xfrm>
          <a:off x="0" y="0"/>
          <a:ext cx="0" cy="0"/>
          <a:chOff x="0" y="0"/>
          <a:chExt cx="0" cy="0"/>
        </a:xfrm>
      </p:grpSpPr>
      <p:pic>
        <p:nvPicPr>
          <p:cNvPr id="147" name="Image 0" descr="Image 0"/>
          <p:cNvPicPr>
            <a:picLocks noChangeAspect="1"/>
          </p:cNvPicPr>
          <p:nvPr/>
        </p:nvPicPr>
        <p:blipFill>
          <a:blip r:embed="rId2"/>
          <a:stretch>
            <a:fillRect/>
          </a:stretch>
        </p:blipFill>
        <p:spPr>
          <a:xfrm>
            <a:off x="0" y="0"/>
            <a:ext cx="6574552" cy="6796238"/>
          </a:xfrm>
          <a:prstGeom prst="rect">
            <a:avLst/>
          </a:prstGeom>
          <a:ln w="12700">
            <a:miter lim="400000"/>
          </a:ln>
        </p:spPr>
      </p:pic>
      <p:sp>
        <p:nvSpPr>
          <p:cNvPr id="148" name="Body Level One…"/>
          <p:cNvSpPr txBox="1">
            <a:spLocks noGrp="1"/>
          </p:cNvSpPr>
          <p:nvPr>
            <p:ph type="body" sz="quarter" idx="1" hasCustomPrompt="1"/>
          </p:nvPr>
        </p:nvSpPr>
        <p:spPr>
          <a:xfrm>
            <a:off x="1152609" y="1622750"/>
            <a:ext cx="14718346" cy="391725"/>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EEN SUBTITEL IN ALL CAPS</a:t>
            </a:r>
          </a:p>
          <a:p>
            <a:pPr lvl="1"/>
            <a:endParaRPr/>
          </a:p>
          <a:p>
            <a:pPr lvl="2"/>
            <a:endParaRPr/>
          </a:p>
          <a:p>
            <a:pPr lvl="3"/>
            <a:endParaRPr/>
          </a:p>
          <a:p>
            <a:pPr lvl="4"/>
            <a:endParaRPr/>
          </a:p>
        </p:txBody>
      </p:sp>
      <p:sp>
        <p:nvSpPr>
          <p:cNvPr id="149" name="Tijdelijke aanduiding voor tekst 13"/>
          <p:cNvSpPr>
            <a:spLocks noGrp="1"/>
          </p:cNvSpPr>
          <p:nvPr>
            <p:ph type="body" sz="quarter" idx="21" hasCustomPrompt="1"/>
          </p:nvPr>
        </p:nvSpPr>
        <p:spPr>
          <a:xfrm>
            <a:off x="1036234" y="2121507"/>
            <a:ext cx="14834721" cy="940391"/>
          </a:xfrm>
          <a:prstGeom prst="rect">
            <a:avLst/>
          </a:prstGeom>
        </p:spPr>
        <p:txBody>
          <a:bodyPr numCol="1" spcCol="38100"/>
          <a:lstStyle>
            <a:lvl1pPr marL="0" indent="0">
              <a:lnSpc>
                <a:spcPts val="6201"/>
              </a:lnSpc>
              <a:spcBef>
                <a:spcPts val="1400"/>
              </a:spcBef>
              <a:buClrTx/>
              <a:buSzTx/>
              <a:buNone/>
              <a:defRPr sz="6001" spc="-300">
                <a:solidFill>
                  <a:srgbClr val="2A8BBF"/>
                </a:solidFill>
              </a:defRPr>
            </a:lvl1pPr>
          </a:lstStyle>
          <a:p>
            <a:r>
              <a:t>Hier kan een mooie grote titel</a:t>
            </a:r>
          </a:p>
        </p:txBody>
      </p:sp>
      <p:sp>
        <p:nvSpPr>
          <p:cNvPr id="150" name="Tijdelijke aanduiding voor tekst 14"/>
          <p:cNvSpPr>
            <a:spLocks noGrp="1"/>
          </p:cNvSpPr>
          <p:nvPr>
            <p:ph type="body" idx="22" hasCustomPrompt="1"/>
          </p:nvPr>
        </p:nvSpPr>
        <p:spPr>
          <a:xfrm>
            <a:off x="1014972" y="4049741"/>
            <a:ext cx="15793353" cy="5207984"/>
          </a:xfrm>
          <a:prstGeom prst="rect">
            <a:avLst/>
          </a:prstGeom>
        </p:spPr>
        <p:txBody>
          <a:bodyPr spcCol="1079999"/>
          <a:lstStyle>
            <a:lvl1pPr marL="457246" indent="-457246">
              <a:buClr>
                <a:srgbClr val="009498"/>
              </a:buClr>
              <a:buFont typeface="Arial"/>
              <a:buChar char="•"/>
            </a:lvl1pPr>
          </a:lstStyle>
          <a:p>
            <a:r>
              <a:t>Hier kan een grote opsomming komen </a:t>
            </a: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152" name="Image 1" descr="Image 1"/>
          <p:cNvPicPr>
            <a:picLocks noChangeAspect="1"/>
          </p:cNvPicPr>
          <p:nvPr/>
        </p:nvPicPr>
        <p:blipFill>
          <a:blip r:embed="rId3"/>
          <a:stretch>
            <a:fillRect/>
          </a:stretch>
        </p:blipFill>
        <p:spPr>
          <a:xfrm>
            <a:off x="16975024" y="9059674"/>
            <a:ext cx="609653" cy="543009"/>
          </a:xfrm>
          <a:prstGeom prst="rect">
            <a:avLst/>
          </a:prstGeom>
          <a:ln w="12700">
            <a:miter lim="400000"/>
          </a:ln>
        </p:spPr>
      </p:pic>
    </p:spTree>
    <p:extLst>
      <p:ext uri="{BB962C8B-B14F-4D97-AF65-F5344CB8AC3E}">
        <p14:creationId xmlns:p14="http://schemas.microsoft.com/office/powerpoint/2010/main" val="15334666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33EA4D24-D335-3B51-3074-42F24745453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62427" y="0"/>
            <a:ext cx="14139809" cy="10295008"/>
          </a:xfrm>
          <a:prstGeom prst="rect">
            <a:avLst/>
          </a:prstGeom>
        </p:spPr>
      </p:pic>
      <p:sp>
        <p:nvSpPr>
          <p:cNvPr id="15" name="Tijdelijke aanduiding voor tekst 14">
            <a:extLst>
              <a:ext uri="{FF2B5EF4-FFF2-40B4-BE49-F238E27FC236}">
                <a16:creationId xmlns:a16="http://schemas.microsoft.com/office/drawing/2014/main" id="{07E66126-D5EB-B42F-3263-739D142A9538}"/>
              </a:ext>
            </a:extLst>
          </p:cNvPr>
          <p:cNvSpPr>
            <a:spLocks noGrp="1"/>
          </p:cNvSpPr>
          <p:nvPr>
            <p:ph type="body" sz="quarter" idx="10" hasCustomPrompt="1"/>
          </p:nvPr>
        </p:nvSpPr>
        <p:spPr>
          <a:xfrm>
            <a:off x="1014886" y="4211437"/>
            <a:ext cx="16103128" cy="4518918"/>
          </a:xfrm>
          <a:prstGeom prst="rect">
            <a:avLst/>
          </a:prstGeom>
        </p:spPr>
        <p:txBody>
          <a:bodyPr numCol="2" spcCol="720000">
            <a:normAutofit/>
          </a:bodyPr>
          <a:lstStyle>
            <a:lvl1pPr marL="514350" indent="-514350">
              <a:spcBef>
                <a:spcPts val="1872"/>
              </a:spcBef>
              <a:buClr>
                <a:srgbClr val="2A8BBF"/>
              </a:buClr>
              <a:buFont typeface="+mj-lt"/>
              <a:buAutoNum type="arabicPeriod"/>
              <a:defRPr sz="2000">
                <a:latin typeface="+mn-lt"/>
              </a:defRPr>
            </a:lvl1pPr>
          </a:lstStyle>
          <a:p>
            <a:pPr lvl="0"/>
            <a:r>
              <a:rPr lang="nl-NL" dirty="0"/>
              <a:t>Dit is een voorbeeld van een agendapunt. </a:t>
            </a:r>
          </a:p>
          <a:p>
            <a:pPr lvl="0"/>
            <a:endParaRPr lang="nl-NL" dirty="0"/>
          </a:p>
        </p:txBody>
      </p:sp>
      <p:sp>
        <p:nvSpPr>
          <p:cNvPr id="19" name="Tijdelijke aanduiding voor tekst 18">
            <a:extLst>
              <a:ext uri="{FF2B5EF4-FFF2-40B4-BE49-F238E27FC236}">
                <a16:creationId xmlns:a16="http://schemas.microsoft.com/office/drawing/2014/main" id="{DBD9A33B-CB37-120A-B5E0-E0DFEE2CC54F}"/>
              </a:ext>
            </a:extLst>
          </p:cNvPr>
          <p:cNvSpPr>
            <a:spLocks noGrp="1"/>
          </p:cNvSpPr>
          <p:nvPr>
            <p:ph type="body" sz="quarter" idx="11" hasCustomPrompt="1"/>
          </p:nvPr>
        </p:nvSpPr>
        <p:spPr>
          <a:xfrm>
            <a:off x="1014885" y="2394274"/>
            <a:ext cx="4170947" cy="1365250"/>
          </a:xfrm>
          <a:prstGeom prst="rect">
            <a:avLst/>
          </a:prstGeom>
        </p:spPr>
        <p:txBody>
          <a:bodyPr>
            <a:normAutofit/>
          </a:bodyPr>
          <a:lstStyle>
            <a:lvl1pPr marL="0" indent="0">
              <a:buNone/>
              <a:defRPr sz="8000" spc="-300">
                <a:solidFill>
                  <a:srgbClr val="093B72"/>
                </a:solidFill>
                <a:latin typeface="+mn-lt"/>
              </a:defRPr>
            </a:lvl1pPr>
          </a:lstStyle>
          <a:p>
            <a:pPr lvl="0"/>
            <a:r>
              <a:rPr lang="nl-NL" dirty="0"/>
              <a:t>Agenda</a:t>
            </a:r>
          </a:p>
        </p:txBody>
      </p:sp>
      <p:sp>
        <p:nvSpPr>
          <p:cNvPr id="21" name="Tijdelijke aanduiding voor dianummer 20">
            <a:extLst>
              <a:ext uri="{FF2B5EF4-FFF2-40B4-BE49-F238E27FC236}">
                <a16:creationId xmlns:a16="http://schemas.microsoft.com/office/drawing/2014/main" id="{65317919-5C8F-8959-F3FF-CFC067F633D4}"/>
              </a:ext>
            </a:extLst>
          </p:cNvPr>
          <p:cNvSpPr>
            <a:spLocks noGrp="1"/>
          </p:cNvSpPr>
          <p:nvPr>
            <p:ph type="sldNum" sz="quarter" idx="12"/>
          </p:nvPr>
        </p:nvSpPr>
        <p:spPr/>
        <p:txBody>
          <a:bodyPr/>
          <a:lstStyle>
            <a:lvl1pPr>
              <a:defRPr>
                <a:latin typeface="+mn-lt"/>
              </a:defRPr>
            </a:lvl1pPr>
          </a:lstStyle>
          <a:p>
            <a:fld id="{5EBF7046-9446-DF4D-B3AE-6EDAB2F9339A}" type="slidenum">
              <a:rPr lang="nl-NL" smtClean="0"/>
              <a:pPr/>
              <a:t>‹nr.›</a:t>
            </a:fld>
            <a:endParaRPr lang="nl-NL" dirty="0"/>
          </a:p>
        </p:txBody>
      </p:sp>
      <p:pic>
        <p:nvPicPr>
          <p:cNvPr id="8" name="Image 1" descr="preencoded.png">
            <a:extLst>
              <a:ext uri="{FF2B5EF4-FFF2-40B4-BE49-F238E27FC236}">
                <a16:creationId xmlns:a16="http://schemas.microsoft.com/office/drawing/2014/main" id="{CDB07656-4856-478B-F445-144D3306F59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453857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Flexibele contentslide blauw">
    <p:bg>
      <p:bgPr>
        <a:solidFill>
          <a:srgbClr val="2A8BBF"/>
        </a:solidFill>
        <a:effectLst/>
      </p:bgPr>
    </p:bg>
    <p:spTree>
      <p:nvGrpSpPr>
        <p:cNvPr id="1" name=""/>
        <p:cNvGrpSpPr/>
        <p:nvPr/>
      </p:nvGrpSpPr>
      <p:grpSpPr>
        <a:xfrm>
          <a:off x="0" y="0"/>
          <a:ext cx="0" cy="0"/>
          <a:chOff x="0" y="0"/>
          <a:chExt cx="0" cy="0"/>
        </a:xfrm>
      </p:grpSpPr>
      <p:pic>
        <p:nvPicPr>
          <p:cNvPr id="159" name="Image 0" descr="Image 0"/>
          <p:cNvPicPr>
            <a:picLocks noChangeAspect="1"/>
          </p:cNvPicPr>
          <p:nvPr/>
        </p:nvPicPr>
        <p:blipFill>
          <a:blip r:embed="rId2"/>
          <a:stretch>
            <a:fillRect/>
          </a:stretch>
        </p:blipFill>
        <p:spPr>
          <a:xfrm>
            <a:off x="0" y="0"/>
            <a:ext cx="7620662" cy="10288588"/>
          </a:xfrm>
          <a:prstGeom prst="rect">
            <a:avLst/>
          </a:prstGeom>
          <a:ln w="12700">
            <a:miter lim="400000"/>
          </a:ln>
        </p:spPr>
      </p:pic>
      <p:sp>
        <p:nvSpPr>
          <p:cNvPr id="160" name="Body Level One…"/>
          <p:cNvSpPr txBox="1">
            <a:spLocks noGrp="1"/>
          </p:cNvSpPr>
          <p:nvPr>
            <p:ph type="body" sz="quarter" idx="1" hasCustomPrompt="1"/>
          </p:nvPr>
        </p:nvSpPr>
        <p:spPr>
          <a:xfrm>
            <a:off x="1152609" y="1622750"/>
            <a:ext cx="14718346" cy="391725"/>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EEN SUBTITEL IN ALL CAPS</a:t>
            </a:r>
          </a:p>
          <a:p>
            <a:pPr lvl="1"/>
            <a:endParaRPr/>
          </a:p>
          <a:p>
            <a:pPr lvl="2"/>
            <a:endParaRPr/>
          </a:p>
          <a:p>
            <a:pPr lvl="3"/>
            <a:endParaRPr/>
          </a:p>
          <a:p>
            <a:pPr lvl="4"/>
            <a:endParaRPr/>
          </a:p>
        </p:txBody>
      </p:sp>
      <p:sp>
        <p:nvSpPr>
          <p:cNvPr id="161" name="Tijdelijke aanduiding voor tekst 13"/>
          <p:cNvSpPr>
            <a:spLocks noGrp="1"/>
          </p:cNvSpPr>
          <p:nvPr>
            <p:ph type="body" sz="quarter" idx="21" hasCustomPrompt="1"/>
          </p:nvPr>
        </p:nvSpPr>
        <p:spPr>
          <a:xfrm>
            <a:off x="1036234" y="2121507"/>
            <a:ext cx="14834721" cy="940391"/>
          </a:xfrm>
          <a:prstGeom prst="rect">
            <a:avLst/>
          </a:prstGeom>
        </p:spPr>
        <p:txBody>
          <a:bodyPr numCol="1" spcCol="38100"/>
          <a:lstStyle>
            <a:lvl1pPr marL="0" indent="0">
              <a:lnSpc>
                <a:spcPts val="6201"/>
              </a:lnSpc>
              <a:spcBef>
                <a:spcPts val="1400"/>
              </a:spcBef>
              <a:buClrTx/>
              <a:buSzTx/>
              <a:buNone/>
              <a:defRPr sz="6001" spc="-300">
                <a:solidFill>
                  <a:srgbClr val="FFFFFF"/>
                </a:solidFill>
              </a:defRPr>
            </a:lvl1pPr>
          </a:lstStyle>
          <a:p>
            <a:r>
              <a:t>Hier kan een mooie grote titel</a:t>
            </a:r>
          </a:p>
        </p:txBody>
      </p:sp>
      <p:sp>
        <p:nvSpPr>
          <p:cNvPr id="162"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60896875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Flexibele contentslide turquoise 1">
    <p:bg>
      <p:bgPr>
        <a:solidFill>
          <a:srgbClr val="009498"/>
        </a:solidFill>
        <a:effectLst/>
      </p:bgPr>
    </p:bg>
    <p:spTree>
      <p:nvGrpSpPr>
        <p:cNvPr id="1" name=""/>
        <p:cNvGrpSpPr/>
        <p:nvPr/>
      </p:nvGrpSpPr>
      <p:grpSpPr>
        <a:xfrm>
          <a:off x="0" y="0"/>
          <a:ext cx="0" cy="0"/>
          <a:chOff x="0" y="0"/>
          <a:chExt cx="0" cy="0"/>
        </a:xfrm>
      </p:grpSpPr>
      <p:pic>
        <p:nvPicPr>
          <p:cNvPr id="169" name="Image 0" descr="Image 0"/>
          <p:cNvPicPr>
            <a:picLocks noChangeAspect="1"/>
          </p:cNvPicPr>
          <p:nvPr/>
        </p:nvPicPr>
        <p:blipFill>
          <a:blip r:embed="rId2"/>
          <a:stretch>
            <a:fillRect/>
          </a:stretch>
        </p:blipFill>
        <p:spPr>
          <a:xfrm>
            <a:off x="0" y="0"/>
            <a:ext cx="7620662" cy="10288588"/>
          </a:xfrm>
          <a:prstGeom prst="rect">
            <a:avLst/>
          </a:prstGeom>
          <a:ln w="12700">
            <a:miter lim="400000"/>
          </a:ln>
        </p:spPr>
      </p:pic>
      <p:sp>
        <p:nvSpPr>
          <p:cNvPr id="170" name="Body Level One…"/>
          <p:cNvSpPr txBox="1">
            <a:spLocks noGrp="1"/>
          </p:cNvSpPr>
          <p:nvPr>
            <p:ph type="body" sz="quarter" idx="1" hasCustomPrompt="1"/>
          </p:nvPr>
        </p:nvSpPr>
        <p:spPr>
          <a:xfrm>
            <a:off x="1152609" y="1622750"/>
            <a:ext cx="14718346" cy="391725"/>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EEN SUBTITEL IN ALL CAPS</a:t>
            </a:r>
          </a:p>
          <a:p>
            <a:pPr lvl="1"/>
            <a:endParaRPr/>
          </a:p>
          <a:p>
            <a:pPr lvl="2"/>
            <a:endParaRPr/>
          </a:p>
          <a:p>
            <a:pPr lvl="3"/>
            <a:endParaRPr/>
          </a:p>
          <a:p>
            <a:pPr lvl="4"/>
            <a:endParaRPr/>
          </a:p>
        </p:txBody>
      </p:sp>
      <p:sp>
        <p:nvSpPr>
          <p:cNvPr id="171" name="Tijdelijke aanduiding voor tekst 13"/>
          <p:cNvSpPr>
            <a:spLocks noGrp="1"/>
          </p:cNvSpPr>
          <p:nvPr>
            <p:ph type="body" sz="quarter" idx="21" hasCustomPrompt="1"/>
          </p:nvPr>
        </p:nvSpPr>
        <p:spPr>
          <a:xfrm>
            <a:off x="1036234" y="2121507"/>
            <a:ext cx="14834721" cy="940391"/>
          </a:xfrm>
          <a:prstGeom prst="rect">
            <a:avLst/>
          </a:prstGeom>
        </p:spPr>
        <p:txBody>
          <a:bodyPr numCol="1" spcCol="38100"/>
          <a:lstStyle>
            <a:lvl1pPr marL="0" indent="0">
              <a:lnSpc>
                <a:spcPts val="6201"/>
              </a:lnSpc>
              <a:spcBef>
                <a:spcPts val="1400"/>
              </a:spcBef>
              <a:buClrTx/>
              <a:buSzTx/>
              <a:buNone/>
              <a:defRPr sz="6001" spc="-300">
                <a:solidFill>
                  <a:srgbClr val="FFFFFF"/>
                </a:solidFill>
              </a:defRPr>
            </a:lvl1pPr>
          </a:lstStyle>
          <a:p>
            <a:r>
              <a:t>Hier kan een mooie grote titel</a:t>
            </a: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43469220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Flexibele contentslide blauw - wit">
    <p:spTree>
      <p:nvGrpSpPr>
        <p:cNvPr id="1" name=""/>
        <p:cNvGrpSpPr/>
        <p:nvPr/>
      </p:nvGrpSpPr>
      <p:grpSpPr>
        <a:xfrm>
          <a:off x="0" y="0"/>
          <a:ext cx="0" cy="0"/>
          <a:chOff x="0" y="0"/>
          <a:chExt cx="0" cy="0"/>
        </a:xfrm>
      </p:grpSpPr>
      <p:pic>
        <p:nvPicPr>
          <p:cNvPr id="179" name="Image 0" descr="Image 0"/>
          <p:cNvPicPr>
            <a:picLocks noChangeAspect="1"/>
          </p:cNvPicPr>
          <p:nvPr/>
        </p:nvPicPr>
        <p:blipFill>
          <a:blip r:embed="rId2"/>
          <a:stretch>
            <a:fillRect/>
          </a:stretch>
        </p:blipFill>
        <p:spPr>
          <a:xfrm>
            <a:off x="0" y="0"/>
            <a:ext cx="6574552" cy="6796238"/>
          </a:xfrm>
          <a:prstGeom prst="rect">
            <a:avLst/>
          </a:prstGeom>
          <a:ln w="12700">
            <a:miter lim="400000"/>
          </a:ln>
        </p:spPr>
      </p:pic>
      <p:sp>
        <p:nvSpPr>
          <p:cNvPr id="180" name="Body Level One…"/>
          <p:cNvSpPr txBox="1">
            <a:spLocks noGrp="1"/>
          </p:cNvSpPr>
          <p:nvPr>
            <p:ph type="body" sz="quarter" idx="1" hasCustomPrompt="1"/>
          </p:nvPr>
        </p:nvSpPr>
        <p:spPr>
          <a:xfrm>
            <a:off x="1152609" y="1622750"/>
            <a:ext cx="14718346" cy="391725"/>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EEN SUBTITEL IN ALL CAPS</a:t>
            </a:r>
          </a:p>
          <a:p>
            <a:pPr lvl="1"/>
            <a:endParaRPr/>
          </a:p>
          <a:p>
            <a:pPr lvl="2"/>
            <a:endParaRPr/>
          </a:p>
          <a:p>
            <a:pPr lvl="3"/>
            <a:endParaRPr/>
          </a:p>
          <a:p>
            <a:pPr lvl="4"/>
            <a:endParaRPr/>
          </a:p>
        </p:txBody>
      </p:sp>
      <p:sp>
        <p:nvSpPr>
          <p:cNvPr id="181" name="Tijdelijke aanduiding voor tekst 13"/>
          <p:cNvSpPr>
            <a:spLocks noGrp="1"/>
          </p:cNvSpPr>
          <p:nvPr>
            <p:ph type="body" sz="quarter" idx="21" hasCustomPrompt="1"/>
          </p:nvPr>
        </p:nvSpPr>
        <p:spPr>
          <a:xfrm>
            <a:off x="1036234" y="2121507"/>
            <a:ext cx="14834721" cy="940391"/>
          </a:xfrm>
          <a:prstGeom prst="rect">
            <a:avLst/>
          </a:prstGeom>
        </p:spPr>
        <p:txBody>
          <a:bodyPr numCol="1" spcCol="38100"/>
          <a:lstStyle>
            <a:lvl1pPr marL="0" indent="0">
              <a:lnSpc>
                <a:spcPts val="6201"/>
              </a:lnSpc>
              <a:spcBef>
                <a:spcPts val="1400"/>
              </a:spcBef>
              <a:buClrTx/>
              <a:buSzTx/>
              <a:buNone/>
              <a:defRPr sz="6001" spc="-300">
                <a:solidFill>
                  <a:srgbClr val="2A8BBF"/>
                </a:solidFill>
              </a:defRPr>
            </a:lvl1pPr>
          </a:lstStyle>
          <a:p>
            <a:r>
              <a:t>Hier kan een mooie grote titel</a:t>
            </a:r>
          </a:p>
        </p:txBody>
      </p:sp>
      <p:sp>
        <p:nvSpPr>
          <p:cNvPr id="182"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183" name="Image 1" descr="Image 1"/>
          <p:cNvPicPr>
            <a:picLocks noChangeAspect="1"/>
          </p:cNvPicPr>
          <p:nvPr/>
        </p:nvPicPr>
        <p:blipFill>
          <a:blip r:embed="rId3"/>
          <a:stretch>
            <a:fillRect/>
          </a:stretch>
        </p:blipFill>
        <p:spPr>
          <a:xfrm>
            <a:off x="16975024" y="9059674"/>
            <a:ext cx="609653" cy="543009"/>
          </a:xfrm>
          <a:prstGeom prst="rect">
            <a:avLst/>
          </a:prstGeom>
          <a:ln w="12700">
            <a:miter lim="400000"/>
          </a:ln>
        </p:spPr>
      </p:pic>
    </p:spTree>
    <p:extLst>
      <p:ext uri="{BB962C8B-B14F-4D97-AF65-F5344CB8AC3E}">
        <p14:creationId xmlns:p14="http://schemas.microsoft.com/office/powerpoint/2010/main" val="423663980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Flexibele contentslide turquoise - wit">
    <p:spTree>
      <p:nvGrpSpPr>
        <p:cNvPr id="1" name=""/>
        <p:cNvGrpSpPr/>
        <p:nvPr/>
      </p:nvGrpSpPr>
      <p:grpSpPr>
        <a:xfrm>
          <a:off x="0" y="0"/>
          <a:ext cx="0" cy="0"/>
          <a:chOff x="0" y="0"/>
          <a:chExt cx="0" cy="0"/>
        </a:xfrm>
      </p:grpSpPr>
      <p:pic>
        <p:nvPicPr>
          <p:cNvPr id="190" name="Image 1" descr="Image 1"/>
          <p:cNvPicPr>
            <a:picLocks noChangeAspect="1"/>
          </p:cNvPicPr>
          <p:nvPr/>
        </p:nvPicPr>
        <p:blipFill>
          <a:blip r:embed="rId2"/>
          <a:stretch>
            <a:fillRect/>
          </a:stretch>
        </p:blipFill>
        <p:spPr>
          <a:xfrm>
            <a:off x="0" y="0"/>
            <a:ext cx="6574552" cy="6796238"/>
          </a:xfrm>
          <a:prstGeom prst="rect">
            <a:avLst/>
          </a:prstGeom>
          <a:ln w="12700">
            <a:miter lim="400000"/>
          </a:ln>
        </p:spPr>
      </p:pic>
      <p:sp>
        <p:nvSpPr>
          <p:cNvPr id="191" name="Body Level One…"/>
          <p:cNvSpPr txBox="1">
            <a:spLocks noGrp="1"/>
          </p:cNvSpPr>
          <p:nvPr>
            <p:ph type="body" sz="quarter" idx="1" hasCustomPrompt="1"/>
          </p:nvPr>
        </p:nvSpPr>
        <p:spPr>
          <a:xfrm>
            <a:off x="1152609" y="1622750"/>
            <a:ext cx="14718346" cy="391725"/>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EEN SUBTITEL IN ALL CAPS</a:t>
            </a:r>
          </a:p>
          <a:p>
            <a:pPr lvl="1"/>
            <a:endParaRPr/>
          </a:p>
          <a:p>
            <a:pPr lvl="2"/>
            <a:endParaRPr/>
          </a:p>
          <a:p>
            <a:pPr lvl="3"/>
            <a:endParaRPr/>
          </a:p>
          <a:p>
            <a:pPr lvl="4"/>
            <a:endParaRPr/>
          </a:p>
        </p:txBody>
      </p:sp>
      <p:sp>
        <p:nvSpPr>
          <p:cNvPr id="192" name="Tijdelijke aanduiding voor tekst 13"/>
          <p:cNvSpPr>
            <a:spLocks noGrp="1"/>
          </p:cNvSpPr>
          <p:nvPr>
            <p:ph type="body" sz="quarter" idx="21" hasCustomPrompt="1"/>
          </p:nvPr>
        </p:nvSpPr>
        <p:spPr>
          <a:xfrm>
            <a:off x="1036234" y="2121507"/>
            <a:ext cx="14834721" cy="940391"/>
          </a:xfrm>
          <a:prstGeom prst="rect">
            <a:avLst/>
          </a:prstGeom>
        </p:spPr>
        <p:txBody>
          <a:bodyPr numCol="1" spcCol="38100"/>
          <a:lstStyle>
            <a:lvl1pPr marL="0" indent="0">
              <a:lnSpc>
                <a:spcPts val="6201"/>
              </a:lnSpc>
              <a:spcBef>
                <a:spcPts val="1400"/>
              </a:spcBef>
              <a:buClrTx/>
              <a:buSzTx/>
              <a:buNone/>
              <a:defRPr sz="6001" spc="-300">
                <a:solidFill>
                  <a:srgbClr val="009498"/>
                </a:solidFill>
              </a:defRPr>
            </a:lvl1pPr>
          </a:lstStyle>
          <a:p>
            <a:r>
              <a:t>Hier kan een mooie grote titel</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194" name="Image 1" descr="Image 1"/>
          <p:cNvPicPr>
            <a:picLocks noChangeAspect="1"/>
          </p:cNvPicPr>
          <p:nvPr/>
        </p:nvPicPr>
        <p:blipFill>
          <a:blip r:embed="rId3"/>
          <a:stretch>
            <a:fillRect/>
          </a:stretch>
        </p:blipFill>
        <p:spPr>
          <a:xfrm>
            <a:off x="16975024" y="9059674"/>
            <a:ext cx="609653" cy="543009"/>
          </a:xfrm>
          <a:prstGeom prst="rect">
            <a:avLst/>
          </a:prstGeom>
          <a:ln w="12700">
            <a:miter lim="400000"/>
          </a:ln>
        </p:spPr>
      </p:pic>
    </p:spTree>
    <p:extLst>
      <p:ext uri="{BB962C8B-B14F-4D97-AF65-F5344CB8AC3E}">
        <p14:creationId xmlns:p14="http://schemas.microsoft.com/office/powerpoint/2010/main" val="344802538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Vragen slide">
    <p:bg>
      <p:bgPr>
        <a:solidFill>
          <a:srgbClr val="2A8BBF"/>
        </a:solidFill>
        <a:effectLst/>
      </p:bgPr>
    </p:bg>
    <p:spTree>
      <p:nvGrpSpPr>
        <p:cNvPr id="1" name=""/>
        <p:cNvGrpSpPr/>
        <p:nvPr/>
      </p:nvGrpSpPr>
      <p:grpSpPr>
        <a:xfrm>
          <a:off x="0" y="0"/>
          <a:ext cx="0" cy="0"/>
          <a:chOff x="0" y="0"/>
          <a:chExt cx="0" cy="0"/>
        </a:xfrm>
      </p:grpSpPr>
      <p:pic>
        <p:nvPicPr>
          <p:cNvPr id="201" name="Image 0" descr="Image 0"/>
          <p:cNvPicPr>
            <a:picLocks noChangeAspect="1"/>
          </p:cNvPicPr>
          <p:nvPr/>
        </p:nvPicPr>
        <p:blipFill>
          <a:blip r:embed="rId2"/>
          <a:stretch>
            <a:fillRect/>
          </a:stretch>
        </p:blipFill>
        <p:spPr>
          <a:xfrm>
            <a:off x="2624913" y="0"/>
            <a:ext cx="15864767" cy="10293563"/>
          </a:xfrm>
          <a:prstGeom prst="rect">
            <a:avLst/>
          </a:prstGeom>
          <a:ln w="12700">
            <a:miter lim="400000"/>
          </a:ln>
        </p:spPr>
      </p:pic>
      <p:sp>
        <p:nvSpPr>
          <p:cNvPr id="202" name="Body Level One…"/>
          <p:cNvSpPr txBox="1">
            <a:spLocks noGrp="1"/>
          </p:cNvSpPr>
          <p:nvPr>
            <p:ph type="body" sz="half" idx="1" hasCustomPrompt="1"/>
          </p:nvPr>
        </p:nvSpPr>
        <p:spPr>
          <a:xfrm>
            <a:off x="3655415" y="3052563"/>
            <a:ext cx="10980346" cy="3959391"/>
          </a:xfrm>
          <a:prstGeom prst="rect">
            <a:avLst/>
          </a:prstGeom>
        </p:spPr>
        <p:txBody>
          <a:bodyPr numCol="1" spcCol="38100" anchor="ctr"/>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Vragen over ons Centre of Expertise of onze werkzaamheden?</a:t>
            </a:r>
          </a:p>
          <a:p>
            <a:pPr lvl="1"/>
            <a:endParaRPr/>
          </a:p>
          <a:p>
            <a:pPr lvl="2"/>
            <a:endParaRPr/>
          </a:p>
          <a:p>
            <a:pPr lvl="3"/>
            <a:endParaRPr/>
          </a:p>
          <a:p>
            <a:pPr lvl="4"/>
            <a:endParaRPr/>
          </a:p>
        </p:txBody>
      </p:sp>
      <p:sp>
        <p:nvSpPr>
          <p:cNvPr id="203" name="Tijdelijke aanduiding voor tekst 13"/>
          <p:cNvSpPr>
            <a:spLocks noGrp="1"/>
          </p:cNvSpPr>
          <p:nvPr>
            <p:ph type="body" sz="quarter" idx="21" hasCustomPrompt="1"/>
          </p:nvPr>
        </p:nvSpPr>
        <p:spPr>
          <a:xfrm>
            <a:off x="3655414" y="7361362"/>
            <a:ext cx="10980346" cy="1735465"/>
          </a:xfrm>
          <a:prstGeom prst="rect">
            <a:avLst/>
          </a:prstGeom>
        </p:spPr>
        <p:txBody>
          <a:bodyPr numCol="1" spcCol="38100"/>
          <a:lstStyle>
            <a:lvl1pPr marL="0" indent="0" algn="ctr">
              <a:lnSpc>
                <a:spcPts val="6201"/>
              </a:lnSpc>
              <a:spcBef>
                <a:spcPts val="600"/>
              </a:spcBef>
              <a:buClrTx/>
              <a:buSzTx/>
              <a:buNone/>
              <a:defRPr sz="2800">
                <a:solidFill>
                  <a:srgbClr val="FFFFFF"/>
                </a:solidFill>
              </a:defRPr>
            </a:lvl1pPr>
          </a:lstStyle>
          <a:p>
            <a:r>
              <a:t>Wij helpen je graag verder!</a:t>
            </a:r>
          </a:p>
        </p:txBody>
      </p:sp>
      <p:sp>
        <p:nvSpPr>
          <p:cNvPr id="204" name="Slide Number"/>
          <p:cNvSpPr txBox="1">
            <a:spLocks noGrp="1"/>
          </p:cNvSpPr>
          <p:nvPr>
            <p:ph type="sldNum" sz="quarter" idx="2"/>
          </p:nvPr>
        </p:nvSpPr>
        <p:spPr>
          <a:xfrm>
            <a:off x="13107538" y="9351330"/>
            <a:ext cx="502764" cy="36933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59520109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Afsluitslide">
    <p:bg>
      <p:bgPr>
        <a:solidFill>
          <a:srgbClr val="009498"/>
        </a:solidFill>
        <a:effectLst/>
      </p:bgPr>
    </p:bg>
    <p:spTree>
      <p:nvGrpSpPr>
        <p:cNvPr id="1" name=""/>
        <p:cNvGrpSpPr/>
        <p:nvPr/>
      </p:nvGrpSpPr>
      <p:grpSpPr>
        <a:xfrm>
          <a:off x="0" y="0"/>
          <a:ext cx="0" cy="0"/>
          <a:chOff x="0" y="0"/>
          <a:chExt cx="0" cy="0"/>
        </a:xfrm>
      </p:grpSpPr>
      <p:pic>
        <p:nvPicPr>
          <p:cNvPr id="211" name="Image 0" descr="Image 0"/>
          <p:cNvPicPr>
            <a:picLocks noChangeAspect="1"/>
          </p:cNvPicPr>
          <p:nvPr/>
        </p:nvPicPr>
        <p:blipFill>
          <a:blip r:embed="rId2"/>
          <a:stretch>
            <a:fillRect/>
          </a:stretch>
        </p:blipFill>
        <p:spPr>
          <a:xfrm flipH="1">
            <a:off x="-759160" y="1"/>
            <a:ext cx="16246249" cy="10296598"/>
          </a:xfrm>
          <a:prstGeom prst="rect">
            <a:avLst/>
          </a:prstGeom>
          <a:ln w="12700">
            <a:miter lim="400000"/>
          </a:ln>
        </p:spPr>
      </p:pic>
      <p:sp>
        <p:nvSpPr>
          <p:cNvPr id="212" name="Body Level One…"/>
          <p:cNvSpPr txBox="1">
            <a:spLocks noGrp="1"/>
          </p:cNvSpPr>
          <p:nvPr>
            <p:ph type="body" sz="quarter" idx="1" hasCustomPrompt="1"/>
          </p:nvPr>
        </p:nvSpPr>
        <p:spPr>
          <a:xfrm>
            <a:off x="7363965" y="2422731"/>
            <a:ext cx="3688976" cy="461737"/>
          </a:xfrm>
          <a:prstGeom prst="rect">
            <a:avLst/>
          </a:prstGeom>
        </p:spPr>
        <p:txBody>
          <a:bodyPr numCol="1" spcCol="38100"/>
          <a:lstStyle>
            <a:lvl1pPr marL="0" indent="0">
              <a:spcBef>
                <a:spcPts val="300"/>
              </a:spcBef>
              <a:buClrTx/>
              <a:buSzTx/>
              <a:buNone/>
              <a:defRPr sz="1600"/>
            </a:lvl1pPr>
            <a:lvl2pPr marL="620547" indent="-163301">
              <a:spcBef>
                <a:spcPts val="300"/>
              </a:spcBef>
              <a:buClrTx/>
              <a:defRPr sz="1600"/>
            </a:lvl2pPr>
            <a:lvl3pPr marL="1066907" indent="-152415">
              <a:spcBef>
                <a:spcPts val="300"/>
              </a:spcBef>
              <a:buClrTx/>
              <a:defRPr sz="1600"/>
            </a:lvl3pPr>
            <a:lvl4pPr marL="1554635" indent="-182898">
              <a:spcBef>
                <a:spcPts val="300"/>
              </a:spcBef>
              <a:buClrTx/>
              <a:defRPr sz="1600"/>
            </a:lvl4pPr>
            <a:lvl5pPr marL="2011880" indent="-182897">
              <a:spcBef>
                <a:spcPts val="300"/>
              </a:spcBef>
              <a:buClrTx/>
              <a:defRPr sz="1600"/>
            </a:lvl5pPr>
          </a:lstStyle>
          <a:p>
            <a:r>
              <a:t>Auteur/spreker</a:t>
            </a:r>
          </a:p>
          <a:p>
            <a:pPr lvl="1"/>
            <a:endParaRPr/>
          </a:p>
          <a:p>
            <a:pPr lvl="2"/>
            <a:endParaRPr/>
          </a:p>
          <a:p>
            <a:pPr lvl="3"/>
            <a:endParaRPr/>
          </a:p>
          <a:p>
            <a:pPr lvl="4"/>
            <a:endParaRPr/>
          </a:p>
        </p:txBody>
      </p:sp>
      <p:sp>
        <p:nvSpPr>
          <p:cNvPr id="213" name="Tijdelijke aanduiding voor tekst 14"/>
          <p:cNvSpPr>
            <a:spLocks noGrp="1"/>
          </p:cNvSpPr>
          <p:nvPr>
            <p:ph type="body" sz="quarter" idx="21" hasCustomPrompt="1"/>
          </p:nvPr>
        </p:nvSpPr>
        <p:spPr>
          <a:xfrm>
            <a:off x="7363964" y="3148006"/>
            <a:ext cx="3688977" cy="1485261"/>
          </a:xfrm>
          <a:prstGeom prst="rect">
            <a:avLst/>
          </a:prstGeom>
        </p:spPr>
        <p:txBody>
          <a:bodyPr numCol="1" spcCol="38100"/>
          <a:lstStyle>
            <a:lvl1pPr marL="0" indent="0" algn="r">
              <a:spcBef>
                <a:spcPts val="500"/>
              </a:spcBef>
              <a:buClrTx/>
              <a:buSzTx/>
              <a:buNone/>
              <a:defRPr sz="2400">
                <a:solidFill>
                  <a:srgbClr val="FFFFFF"/>
                </a:solidFill>
              </a:defRPr>
            </a:lvl1pPr>
          </a:lstStyle>
          <a:p>
            <a:r>
              <a:t>Functie</a:t>
            </a:r>
          </a:p>
        </p:txBody>
      </p:sp>
      <p:sp>
        <p:nvSpPr>
          <p:cNvPr id="214" name="Tijdelijke aanduiding voor tekst 14"/>
          <p:cNvSpPr>
            <a:spLocks noGrp="1"/>
          </p:cNvSpPr>
          <p:nvPr>
            <p:ph type="body" sz="quarter" idx="22" hasCustomPrompt="1"/>
          </p:nvPr>
        </p:nvSpPr>
        <p:spPr>
          <a:xfrm>
            <a:off x="5744075" y="6399540"/>
            <a:ext cx="5346601" cy="628121"/>
          </a:xfrm>
          <a:prstGeom prst="rect">
            <a:avLst/>
          </a:prstGeom>
        </p:spPr>
        <p:txBody>
          <a:bodyPr numCol="1" spcCol="38100"/>
          <a:lstStyle>
            <a:lvl1pPr marL="0" indent="0" algn="r">
              <a:spcBef>
                <a:spcPts val="500"/>
              </a:spcBef>
              <a:buClrTx/>
              <a:buSzTx/>
              <a:buNone/>
              <a:defRPr sz="2400">
                <a:solidFill>
                  <a:srgbClr val="FFFFFF"/>
                </a:solidFill>
              </a:defRPr>
            </a:lvl1pPr>
          </a:lstStyle>
          <a:p>
            <a:r>
              <a:t>T: telefoonnummer</a:t>
            </a:r>
          </a:p>
        </p:txBody>
      </p:sp>
      <p:sp>
        <p:nvSpPr>
          <p:cNvPr id="215" name="Tijdelijke aanduiding voor tekst 14"/>
          <p:cNvSpPr>
            <a:spLocks noGrp="1"/>
          </p:cNvSpPr>
          <p:nvPr>
            <p:ph type="body" sz="quarter" idx="23" hasCustomPrompt="1"/>
          </p:nvPr>
        </p:nvSpPr>
        <p:spPr>
          <a:xfrm>
            <a:off x="5744074" y="7124814"/>
            <a:ext cx="5346599" cy="461737"/>
          </a:xfrm>
          <a:prstGeom prst="rect">
            <a:avLst/>
          </a:prstGeom>
        </p:spPr>
        <p:txBody>
          <a:bodyPr numCol="1" spcCol="38100"/>
          <a:lstStyle>
            <a:lvl1pPr marL="0" indent="0" algn="r">
              <a:spcBef>
                <a:spcPts val="500"/>
              </a:spcBef>
              <a:buClrTx/>
              <a:buSzTx/>
              <a:buNone/>
              <a:defRPr sz="2400">
                <a:solidFill>
                  <a:srgbClr val="FFFFFF"/>
                </a:solidFill>
              </a:defRPr>
            </a:lvl1pPr>
          </a:lstStyle>
          <a:p>
            <a:r>
              <a:t>M: Emailadres</a:t>
            </a:r>
          </a:p>
        </p:txBody>
      </p:sp>
      <p:sp>
        <p:nvSpPr>
          <p:cNvPr id="216" name="Tijdelijke aanduiding voor afbeelding 16"/>
          <p:cNvSpPr>
            <a:spLocks noGrp="1"/>
          </p:cNvSpPr>
          <p:nvPr>
            <p:ph type="pic" sz="half" idx="24"/>
          </p:nvPr>
        </p:nvSpPr>
        <p:spPr>
          <a:xfrm>
            <a:off x="13107538" y="1"/>
            <a:ext cx="5196339" cy="10296528"/>
          </a:xfrm>
          <a:prstGeom prst="rect">
            <a:avLst/>
          </a:prstGeom>
        </p:spPr>
        <p:txBody>
          <a:bodyPr lIns="91439" rIns="91439" numCol="1" spcCol="38100">
            <a:noAutofit/>
          </a:bodyPr>
          <a:lstStyle/>
          <a:p>
            <a:endParaRPr/>
          </a:p>
        </p:txBody>
      </p:sp>
      <p:sp>
        <p:nvSpPr>
          <p:cNvPr id="217" name="Tijdelijke aanduiding voor tekst 13"/>
          <p:cNvSpPr>
            <a:spLocks noGrp="1"/>
          </p:cNvSpPr>
          <p:nvPr>
            <p:ph type="body" sz="quarter" idx="25" hasCustomPrompt="1"/>
          </p:nvPr>
        </p:nvSpPr>
        <p:spPr>
          <a:xfrm>
            <a:off x="4912255" y="5850232"/>
            <a:ext cx="6250762" cy="391724"/>
          </a:xfrm>
          <a:prstGeom prst="rect">
            <a:avLst/>
          </a:prstGeom>
        </p:spPr>
        <p:txBody>
          <a:bodyPr numCol="1" spcCol="38100"/>
          <a:lstStyle>
            <a:lvl1pPr marL="0" indent="0" algn="r">
              <a:spcBef>
                <a:spcPts val="300"/>
              </a:spcBef>
              <a:buClrTx/>
              <a:buSzTx/>
              <a:buNone/>
              <a:defRPr sz="1600" spc="200">
                <a:solidFill>
                  <a:srgbClr val="093B72"/>
                </a:solidFill>
              </a:defRPr>
            </a:lvl1pPr>
          </a:lstStyle>
          <a:p>
            <a:r>
              <a:t>NEEM CONTACT MET ONS OP (zelf aanpassen)</a:t>
            </a:r>
          </a:p>
        </p:txBody>
      </p:sp>
      <p:sp>
        <p:nvSpPr>
          <p:cNvPr id="218" name="Slide Number"/>
          <p:cNvSpPr txBox="1">
            <a:spLocks noGrp="1"/>
          </p:cNvSpPr>
          <p:nvPr>
            <p:ph type="sldNum" sz="quarter" idx="2"/>
          </p:nvPr>
        </p:nvSpPr>
        <p:spPr>
          <a:xfrm>
            <a:off x="13107538" y="9351330"/>
            <a:ext cx="502764" cy="369332"/>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1852286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el foto">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3480CC4F-A61C-A2F1-43D0-CBB2C19EECB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3229744"/>
            <a:ext cx="18290098" cy="7058844"/>
          </a:xfrm>
          <a:prstGeom prst="rect">
            <a:avLst/>
          </a:prstGeom>
        </p:spPr>
      </p:pic>
      <p:sp>
        <p:nvSpPr>
          <p:cNvPr id="4" name="Tijdelijke aanduiding voor tekst 14">
            <a:extLst>
              <a:ext uri="{FF2B5EF4-FFF2-40B4-BE49-F238E27FC236}">
                <a16:creationId xmlns:a16="http://schemas.microsoft.com/office/drawing/2014/main" id="{97B9BAB1-A74E-D4A7-2E97-3A52A0CC53ED}"/>
              </a:ext>
            </a:extLst>
          </p:cNvPr>
          <p:cNvSpPr>
            <a:spLocks noGrp="1"/>
          </p:cNvSpPr>
          <p:nvPr>
            <p:ph type="body" sz="quarter" idx="14" hasCustomPrompt="1"/>
          </p:nvPr>
        </p:nvSpPr>
        <p:spPr>
          <a:xfrm>
            <a:off x="989599" y="6427364"/>
            <a:ext cx="12774528" cy="2788237"/>
          </a:xfrm>
          <a:prstGeom prst="rect">
            <a:avLst/>
          </a:prstGeom>
        </p:spPr>
        <p:txBody>
          <a:bodyPr anchor="b">
            <a:normAutofit/>
          </a:bodyPr>
          <a:lstStyle>
            <a:lvl1pPr marL="0" indent="0" algn="l">
              <a:lnSpc>
                <a:spcPts val="9500"/>
              </a:lnSpc>
              <a:buNone/>
              <a:defRPr sz="8000" spc="-300" baseline="0">
                <a:solidFill>
                  <a:schemeClr val="bg1"/>
                </a:solidFill>
                <a:latin typeface="+mn-lt"/>
                <a:ea typeface="Verdana" panose="020B0604030504040204" pitchFamily="34" charset="0"/>
                <a:cs typeface="Verdana" panose="020B0604030504040204" pitchFamily="34" charset="0"/>
              </a:defRPr>
            </a:lvl1pPr>
          </a:lstStyle>
          <a:p>
            <a:pPr lvl="0"/>
            <a:r>
              <a:rPr lang="nl-NL" dirty="0"/>
              <a:t>Hier past een mooie grote subtitel</a:t>
            </a:r>
          </a:p>
        </p:txBody>
      </p:sp>
      <p:sp>
        <p:nvSpPr>
          <p:cNvPr id="5" name="Tijdelijke aanduiding voor tekst 14">
            <a:extLst>
              <a:ext uri="{FF2B5EF4-FFF2-40B4-BE49-F238E27FC236}">
                <a16:creationId xmlns:a16="http://schemas.microsoft.com/office/drawing/2014/main" id="{A5C710FC-6FCD-7601-F96D-7B6CE8C3EBE7}"/>
              </a:ext>
            </a:extLst>
          </p:cNvPr>
          <p:cNvSpPr>
            <a:spLocks noGrp="1"/>
          </p:cNvSpPr>
          <p:nvPr>
            <p:ph type="body" sz="quarter" idx="15" hasCustomPrompt="1"/>
          </p:nvPr>
        </p:nvSpPr>
        <p:spPr>
          <a:xfrm>
            <a:off x="989599" y="5087598"/>
            <a:ext cx="1804401" cy="1394118"/>
          </a:xfrm>
          <a:prstGeom prst="rect">
            <a:avLst/>
          </a:prstGeom>
        </p:spPr>
        <p:txBody>
          <a:bodyPr anchor="b">
            <a:noAutofit/>
          </a:bodyPr>
          <a:lstStyle>
            <a:lvl1pPr marL="0" indent="0" algn="l">
              <a:lnSpc>
                <a:spcPts val="9500"/>
              </a:lnSpc>
              <a:buNone/>
              <a:defRPr sz="6600" b="0" i="0" spc="-300" baseline="0">
                <a:solidFill>
                  <a:schemeClr val="bg1"/>
                </a:solidFill>
                <a:latin typeface="+mn-lt"/>
              </a:defRPr>
            </a:lvl1pPr>
          </a:lstStyle>
          <a:p>
            <a:pPr lvl="0"/>
            <a:r>
              <a:rPr lang="nl-NL" dirty="0"/>
              <a:t>01.</a:t>
            </a:r>
          </a:p>
        </p:txBody>
      </p:sp>
      <p:pic>
        <p:nvPicPr>
          <p:cNvPr id="7" name="Afbeelding 6" descr="Afbeelding met tekst, schermopname, software, Lettertype&#10;&#10;Automatisch gegenereerde beschrijving">
            <a:extLst>
              <a:ext uri="{FF2B5EF4-FFF2-40B4-BE49-F238E27FC236}">
                <a16:creationId xmlns:a16="http://schemas.microsoft.com/office/drawing/2014/main" id="{CF9C890A-45F7-72C9-5F55-33EB56FD9CD0}"/>
              </a:ext>
            </a:extLst>
          </p:cNvPr>
          <p:cNvPicPr>
            <a:picLocks noChangeAspect="1"/>
          </p:cNvPicPr>
          <p:nvPr userDrawn="1"/>
        </p:nvPicPr>
        <p:blipFill>
          <a:blip r:embed="rId4"/>
          <a:stretch>
            <a:fillRect/>
          </a:stretch>
        </p:blipFill>
        <p:spPr>
          <a:xfrm>
            <a:off x="-143249" y="-3827226"/>
            <a:ext cx="2095018" cy="3113079"/>
          </a:xfrm>
          <a:prstGeom prst="rect">
            <a:avLst/>
          </a:prstGeom>
        </p:spPr>
      </p:pic>
      <p:pic>
        <p:nvPicPr>
          <p:cNvPr id="8" name="Afbeelding 7" descr="Afbeelding met tekst, schermopname, Lettertype, software&#10;&#10;Automatisch gegenereerde beschrijving">
            <a:extLst>
              <a:ext uri="{FF2B5EF4-FFF2-40B4-BE49-F238E27FC236}">
                <a16:creationId xmlns:a16="http://schemas.microsoft.com/office/drawing/2014/main" id="{53FB2C33-0621-2EF9-426B-A96F7778C117}"/>
              </a:ext>
            </a:extLst>
          </p:cNvPr>
          <p:cNvPicPr>
            <a:picLocks noChangeAspect="1"/>
          </p:cNvPicPr>
          <p:nvPr userDrawn="1"/>
        </p:nvPicPr>
        <p:blipFill>
          <a:blip r:embed="rId5"/>
          <a:stretch>
            <a:fillRect/>
          </a:stretch>
        </p:blipFill>
        <p:spPr>
          <a:xfrm>
            <a:off x="5012562" y="-3790097"/>
            <a:ext cx="3205463" cy="3075949"/>
          </a:xfrm>
          <a:prstGeom prst="rect">
            <a:avLst/>
          </a:prstGeom>
        </p:spPr>
      </p:pic>
      <p:sp>
        <p:nvSpPr>
          <p:cNvPr id="9" name="Tekstvak 8">
            <a:extLst>
              <a:ext uri="{FF2B5EF4-FFF2-40B4-BE49-F238E27FC236}">
                <a16:creationId xmlns:a16="http://schemas.microsoft.com/office/drawing/2014/main" id="{113FD735-34E2-A57F-1AFB-BDB1ABE24515}"/>
              </a:ext>
            </a:extLst>
          </p:cNvPr>
          <p:cNvSpPr txBox="1"/>
          <p:nvPr userDrawn="1"/>
        </p:nvSpPr>
        <p:spPr>
          <a:xfrm>
            <a:off x="2125389" y="-1668255"/>
            <a:ext cx="2560036" cy="738664"/>
          </a:xfrm>
          <a:prstGeom prst="rect">
            <a:avLst/>
          </a:prstGeom>
          <a:noFill/>
        </p:spPr>
        <p:txBody>
          <a:bodyPr wrap="square" rtlCol="0">
            <a:spAutoFit/>
          </a:bodyPr>
          <a:lstStyle/>
          <a:p>
            <a:r>
              <a:rPr lang="nl-NL" sz="1400" dirty="0"/>
              <a:t>Rechtermuisklik naast de slide en kies voor de optie ‘Achtergrond opmaken.’</a:t>
            </a:r>
          </a:p>
        </p:txBody>
      </p:sp>
      <p:sp>
        <p:nvSpPr>
          <p:cNvPr id="10" name="Tekstvak 9">
            <a:extLst>
              <a:ext uri="{FF2B5EF4-FFF2-40B4-BE49-F238E27FC236}">
                <a16:creationId xmlns:a16="http://schemas.microsoft.com/office/drawing/2014/main" id="{0F0E91C0-09C1-8201-B60C-C4B3048F2AAE}"/>
              </a:ext>
            </a:extLst>
          </p:cNvPr>
          <p:cNvSpPr txBox="1"/>
          <p:nvPr userDrawn="1"/>
        </p:nvSpPr>
        <p:spPr>
          <a:xfrm>
            <a:off x="8545162" y="-2037587"/>
            <a:ext cx="2864633" cy="738664"/>
          </a:xfrm>
          <a:prstGeom prst="rect">
            <a:avLst/>
          </a:prstGeom>
          <a:noFill/>
        </p:spPr>
        <p:txBody>
          <a:bodyPr wrap="square" rtlCol="0">
            <a:spAutoFit/>
          </a:bodyPr>
          <a:lstStyle/>
          <a:p>
            <a:r>
              <a:rPr lang="nl-NL" sz="1400" dirty="0"/>
              <a:t>Klik vervolgens bij ‘Bron afbeelding’ op invoegen om een afbeelding te kiezen.</a:t>
            </a:r>
          </a:p>
        </p:txBody>
      </p:sp>
      <p:sp>
        <p:nvSpPr>
          <p:cNvPr id="11" name="Tekstvak 10">
            <a:extLst>
              <a:ext uri="{FF2B5EF4-FFF2-40B4-BE49-F238E27FC236}">
                <a16:creationId xmlns:a16="http://schemas.microsoft.com/office/drawing/2014/main" id="{7BB74E73-98FB-6C39-9D14-859A00108E21}"/>
              </a:ext>
            </a:extLst>
          </p:cNvPr>
          <p:cNvSpPr txBox="1"/>
          <p:nvPr userDrawn="1"/>
        </p:nvSpPr>
        <p:spPr>
          <a:xfrm>
            <a:off x="8545162" y="-2984203"/>
            <a:ext cx="2780564" cy="738664"/>
          </a:xfrm>
          <a:prstGeom prst="rect">
            <a:avLst/>
          </a:prstGeom>
          <a:noFill/>
        </p:spPr>
        <p:txBody>
          <a:bodyPr wrap="square" rtlCol="0">
            <a:spAutoFit/>
          </a:bodyPr>
          <a:lstStyle/>
          <a:p>
            <a:r>
              <a:rPr lang="nl-NL" sz="1400" dirty="0"/>
              <a:t>Kies rechts in de </a:t>
            </a:r>
            <a:r>
              <a:rPr lang="nl-NL" sz="1400" dirty="0" err="1"/>
              <a:t>sidebar</a:t>
            </a:r>
            <a:r>
              <a:rPr lang="nl-NL" sz="1400" dirty="0"/>
              <a:t> voor de optie ‘Opvulling met afbeelding of </a:t>
            </a:r>
            <a:r>
              <a:rPr lang="nl-NL" sz="1400" dirty="0" err="1"/>
              <a:t>bitmappatroon</a:t>
            </a:r>
            <a:r>
              <a:rPr lang="nl-NL" sz="1400" dirty="0"/>
              <a:t>’ </a:t>
            </a:r>
          </a:p>
        </p:txBody>
      </p:sp>
      <p:sp>
        <p:nvSpPr>
          <p:cNvPr id="12" name="Tekstvak 11">
            <a:extLst>
              <a:ext uri="{FF2B5EF4-FFF2-40B4-BE49-F238E27FC236}">
                <a16:creationId xmlns:a16="http://schemas.microsoft.com/office/drawing/2014/main" id="{9C2146E7-4460-50A7-D745-D92EE61730E2}"/>
              </a:ext>
            </a:extLst>
          </p:cNvPr>
          <p:cNvSpPr txBox="1"/>
          <p:nvPr userDrawn="1"/>
        </p:nvSpPr>
        <p:spPr>
          <a:xfrm>
            <a:off x="-543359" y="0"/>
            <a:ext cx="400110" cy="6225188"/>
          </a:xfrm>
          <a:prstGeom prst="rect">
            <a:avLst/>
          </a:prstGeom>
          <a:noFill/>
        </p:spPr>
        <p:txBody>
          <a:bodyPr vert="vert" wrap="square" rtlCol="0">
            <a:spAutoFit/>
          </a:bodyPr>
          <a:lstStyle/>
          <a:p>
            <a:r>
              <a:rPr lang="nl-NL" sz="1400" dirty="0"/>
              <a:t>Bekijk hierboven de stappen om een achtergrond toe te voegen</a:t>
            </a:r>
          </a:p>
        </p:txBody>
      </p:sp>
    </p:spTree>
    <p:extLst>
      <p:ext uri="{BB962C8B-B14F-4D97-AF65-F5344CB8AC3E}">
        <p14:creationId xmlns:p14="http://schemas.microsoft.com/office/powerpoint/2010/main" val="422200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foto">
    <p:spTree>
      <p:nvGrpSpPr>
        <p:cNvPr id="1" name=""/>
        <p:cNvGrpSpPr/>
        <p:nvPr/>
      </p:nvGrpSpPr>
      <p:grpSpPr>
        <a:xfrm>
          <a:off x="0" y="0"/>
          <a:ext cx="0" cy="0"/>
          <a:chOff x="0" y="0"/>
          <a:chExt cx="0" cy="0"/>
        </a:xfrm>
      </p:grpSpPr>
      <p:pic>
        <p:nvPicPr>
          <p:cNvPr id="4" name="Image 1" descr="preencoded.png">
            <a:extLst>
              <a:ext uri="{FF2B5EF4-FFF2-40B4-BE49-F238E27FC236}">
                <a16:creationId xmlns:a16="http://schemas.microsoft.com/office/drawing/2014/main" id="{C5C3549D-B0D2-CA19-59BA-D47956FF87B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6384829"/>
            <a:ext cx="18296840" cy="3907138"/>
          </a:xfrm>
          <a:prstGeom prst="rect">
            <a:avLst/>
          </a:prstGeom>
        </p:spPr>
      </p:pic>
      <p:pic>
        <p:nvPicPr>
          <p:cNvPr id="5" name="Image 2" descr="preencoded.png">
            <a:extLst>
              <a:ext uri="{FF2B5EF4-FFF2-40B4-BE49-F238E27FC236}">
                <a16:creationId xmlns:a16="http://schemas.microsoft.com/office/drawing/2014/main" id="{5958A8F6-4DAC-8342-4925-C7B035099BA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9245064"/>
            <a:ext cx="1952309" cy="18288"/>
          </a:xfrm>
          <a:prstGeom prst="rect">
            <a:avLst/>
          </a:prstGeom>
        </p:spPr>
      </p:pic>
      <p:sp>
        <p:nvSpPr>
          <p:cNvPr id="8" name="Tijdelijke aanduiding voor tekst 7">
            <a:extLst>
              <a:ext uri="{FF2B5EF4-FFF2-40B4-BE49-F238E27FC236}">
                <a16:creationId xmlns:a16="http://schemas.microsoft.com/office/drawing/2014/main" id="{05D24606-E056-F662-65F4-256DE31C3FCA}"/>
              </a:ext>
            </a:extLst>
          </p:cNvPr>
          <p:cNvSpPr>
            <a:spLocks noGrp="1"/>
          </p:cNvSpPr>
          <p:nvPr>
            <p:ph type="body" sz="quarter" idx="10" hasCustomPrompt="1"/>
          </p:nvPr>
        </p:nvSpPr>
        <p:spPr>
          <a:xfrm>
            <a:off x="2278062" y="9045975"/>
            <a:ext cx="14149053" cy="414375"/>
          </a:xfrm>
          <a:prstGeom prst="rect">
            <a:avLst/>
          </a:prstGeom>
        </p:spPr>
        <p:txBody>
          <a:bodyPr>
            <a:normAutofit/>
          </a:bodyPr>
          <a:lstStyle>
            <a:lvl1pPr marL="0" indent="0">
              <a:buNone/>
              <a:defRPr sz="1800" b="0" i="0">
                <a:solidFill>
                  <a:schemeClr val="bg1"/>
                </a:solidFill>
                <a:latin typeface="+mn-lt"/>
              </a:defRPr>
            </a:lvl1pPr>
          </a:lstStyle>
          <a:p>
            <a:pPr lvl="0"/>
            <a:r>
              <a:rPr lang="nl-NL" dirty="0"/>
              <a:t>Hier is ruimte voor een titel bij een grote foto</a:t>
            </a:r>
          </a:p>
        </p:txBody>
      </p:sp>
      <p:pic>
        <p:nvPicPr>
          <p:cNvPr id="9" name="Afbeelding 8" descr="Afbeelding met tekst, schermopname, software, Lettertype&#10;&#10;Automatisch gegenereerde beschrijving">
            <a:extLst>
              <a:ext uri="{FF2B5EF4-FFF2-40B4-BE49-F238E27FC236}">
                <a16:creationId xmlns:a16="http://schemas.microsoft.com/office/drawing/2014/main" id="{A5B77F12-2A86-9F76-AE75-9C48F98E9F8B}"/>
              </a:ext>
            </a:extLst>
          </p:cNvPr>
          <p:cNvPicPr>
            <a:picLocks noChangeAspect="1"/>
          </p:cNvPicPr>
          <p:nvPr userDrawn="1"/>
        </p:nvPicPr>
        <p:blipFill>
          <a:blip r:embed="rId6"/>
          <a:stretch>
            <a:fillRect/>
          </a:stretch>
        </p:blipFill>
        <p:spPr>
          <a:xfrm>
            <a:off x="-143249" y="-3827226"/>
            <a:ext cx="2095018" cy="3113079"/>
          </a:xfrm>
          <a:prstGeom prst="rect">
            <a:avLst/>
          </a:prstGeom>
        </p:spPr>
      </p:pic>
      <p:pic>
        <p:nvPicPr>
          <p:cNvPr id="10" name="Afbeelding 9" descr="Afbeelding met tekst, schermopname, Lettertype, software&#10;&#10;Automatisch gegenereerde beschrijving">
            <a:extLst>
              <a:ext uri="{FF2B5EF4-FFF2-40B4-BE49-F238E27FC236}">
                <a16:creationId xmlns:a16="http://schemas.microsoft.com/office/drawing/2014/main" id="{A5727473-5A47-9183-D4FC-5749626C4401}"/>
              </a:ext>
            </a:extLst>
          </p:cNvPr>
          <p:cNvPicPr>
            <a:picLocks noChangeAspect="1"/>
          </p:cNvPicPr>
          <p:nvPr userDrawn="1"/>
        </p:nvPicPr>
        <p:blipFill>
          <a:blip r:embed="rId7"/>
          <a:stretch>
            <a:fillRect/>
          </a:stretch>
        </p:blipFill>
        <p:spPr>
          <a:xfrm>
            <a:off x="5012562" y="-3790097"/>
            <a:ext cx="3205463" cy="3075949"/>
          </a:xfrm>
          <a:prstGeom prst="rect">
            <a:avLst/>
          </a:prstGeom>
        </p:spPr>
      </p:pic>
      <p:sp>
        <p:nvSpPr>
          <p:cNvPr id="11" name="Tekstvak 10">
            <a:extLst>
              <a:ext uri="{FF2B5EF4-FFF2-40B4-BE49-F238E27FC236}">
                <a16:creationId xmlns:a16="http://schemas.microsoft.com/office/drawing/2014/main" id="{A9734604-61F9-D76B-D3D0-F260DB1B2C61}"/>
              </a:ext>
            </a:extLst>
          </p:cNvPr>
          <p:cNvSpPr txBox="1"/>
          <p:nvPr userDrawn="1"/>
        </p:nvSpPr>
        <p:spPr>
          <a:xfrm>
            <a:off x="2125389" y="-1668255"/>
            <a:ext cx="2560036" cy="738664"/>
          </a:xfrm>
          <a:prstGeom prst="rect">
            <a:avLst/>
          </a:prstGeom>
          <a:noFill/>
        </p:spPr>
        <p:txBody>
          <a:bodyPr wrap="square" rtlCol="0">
            <a:spAutoFit/>
          </a:bodyPr>
          <a:lstStyle/>
          <a:p>
            <a:r>
              <a:rPr lang="nl-NL" sz="1400" dirty="0"/>
              <a:t>Rechtermuisklik naast de slide en kies voor de optie ‘Achtergrond opmaken.’</a:t>
            </a:r>
          </a:p>
        </p:txBody>
      </p:sp>
      <p:sp>
        <p:nvSpPr>
          <p:cNvPr id="12" name="Tekstvak 11">
            <a:extLst>
              <a:ext uri="{FF2B5EF4-FFF2-40B4-BE49-F238E27FC236}">
                <a16:creationId xmlns:a16="http://schemas.microsoft.com/office/drawing/2014/main" id="{D6DC3A3F-B773-DDD7-C645-1F4DB9615DCD}"/>
              </a:ext>
            </a:extLst>
          </p:cNvPr>
          <p:cNvSpPr txBox="1"/>
          <p:nvPr userDrawn="1"/>
        </p:nvSpPr>
        <p:spPr>
          <a:xfrm>
            <a:off x="8545162" y="-2037587"/>
            <a:ext cx="2864633" cy="738664"/>
          </a:xfrm>
          <a:prstGeom prst="rect">
            <a:avLst/>
          </a:prstGeom>
          <a:noFill/>
        </p:spPr>
        <p:txBody>
          <a:bodyPr wrap="square" rtlCol="0">
            <a:spAutoFit/>
          </a:bodyPr>
          <a:lstStyle/>
          <a:p>
            <a:r>
              <a:rPr lang="nl-NL" sz="1400" dirty="0"/>
              <a:t>Klik vervolgens bij ‘Bron afbeelding’ op invoegen om een afbeelding te kiezen.</a:t>
            </a:r>
          </a:p>
        </p:txBody>
      </p:sp>
      <p:sp>
        <p:nvSpPr>
          <p:cNvPr id="13" name="Tekstvak 12">
            <a:extLst>
              <a:ext uri="{FF2B5EF4-FFF2-40B4-BE49-F238E27FC236}">
                <a16:creationId xmlns:a16="http://schemas.microsoft.com/office/drawing/2014/main" id="{18331053-DF88-CAEB-F86E-A755AC04C093}"/>
              </a:ext>
            </a:extLst>
          </p:cNvPr>
          <p:cNvSpPr txBox="1"/>
          <p:nvPr userDrawn="1"/>
        </p:nvSpPr>
        <p:spPr>
          <a:xfrm>
            <a:off x="8545162" y="-2984203"/>
            <a:ext cx="2780564" cy="738664"/>
          </a:xfrm>
          <a:prstGeom prst="rect">
            <a:avLst/>
          </a:prstGeom>
          <a:noFill/>
        </p:spPr>
        <p:txBody>
          <a:bodyPr wrap="square" rtlCol="0">
            <a:spAutoFit/>
          </a:bodyPr>
          <a:lstStyle/>
          <a:p>
            <a:r>
              <a:rPr lang="nl-NL" sz="1400" dirty="0"/>
              <a:t>Kies rechts in de </a:t>
            </a:r>
            <a:r>
              <a:rPr lang="nl-NL" sz="1400" dirty="0" err="1"/>
              <a:t>sidebar</a:t>
            </a:r>
            <a:r>
              <a:rPr lang="nl-NL" sz="1400" dirty="0"/>
              <a:t> voor de optie ‘Opvulling met afbeelding of </a:t>
            </a:r>
            <a:r>
              <a:rPr lang="nl-NL" sz="1400" dirty="0" err="1"/>
              <a:t>bitmappatroon</a:t>
            </a:r>
            <a:r>
              <a:rPr lang="nl-NL" sz="1400" dirty="0"/>
              <a:t>’ </a:t>
            </a:r>
          </a:p>
        </p:txBody>
      </p:sp>
      <p:sp>
        <p:nvSpPr>
          <p:cNvPr id="14" name="Tekstvak 13">
            <a:extLst>
              <a:ext uri="{FF2B5EF4-FFF2-40B4-BE49-F238E27FC236}">
                <a16:creationId xmlns:a16="http://schemas.microsoft.com/office/drawing/2014/main" id="{1B07C24D-8670-9C42-8F2C-0C5C0C237C72}"/>
              </a:ext>
            </a:extLst>
          </p:cNvPr>
          <p:cNvSpPr txBox="1"/>
          <p:nvPr userDrawn="1"/>
        </p:nvSpPr>
        <p:spPr>
          <a:xfrm>
            <a:off x="-543359" y="0"/>
            <a:ext cx="400110" cy="6225188"/>
          </a:xfrm>
          <a:prstGeom prst="rect">
            <a:avLst/>
          </a:prstGeom>
          <a:noFill/>
        </p:spPr>
        <p:txBody>
          <a:bodyPr vert="vert" wrap="square" rtlCol="0">
            <a:spAutoFit/>
          </a:bodyPr>
          <a:lstStyle/>
          <a:p>
            <a:r>
              <a:rPr lang="nl-NL" sz="1400" dirty="0"/>
              <a:t>Bekijk hierboven de stappen om een achtergrond toe te voegen</a:t>
            </a:r>
          </a:p>
        </p:txBody>
      </p:sp>
    </p:spTree>
    <p:extLst>
      <p:ext uri="{BB962C8B-B14F-4D97-AF65-F5344CB8AC3E}">
        <p14:creationId xmlns:p14="http://schemas.microsoft.com/office/powerpoint/2010/main" val="25908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 tekst 1">
    <p:bg>
      <p:bgPr>
        <a:solidFill>
          <a:schemeClr val="bg1"/>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D51189F2-387F-72F7-B0BD-FC1DD025BEE6}"/>
              </a:ext>
            </a:extLst>
          </p:cNvPr>
          <p:cNvSpPr>
            <a:spLocks noGrp="1"/>
          </p:cNvSpPr>
          <p:nvPr>
            <p:ph type="pic" sz="quarter" idx="10" hasCustomPrompt="1"/>
          </p:nvPr>
        </p:nvSpPr>
        <p:spPr>
          <a:xfrm>
            <a:off x="0" y="-6350"/>
            <a:ext cx="6753225" cy="10294938"/>
          </a:xfrm>
          <a:prstGeom prst="rect">
            <a:avLst/>
          </a:prstGeom>
        </p:spPr>
        <p:txBody>
          <a:bodyPr anchor="ctr"/>
          <a:lstStyle>
            <a:lvl1pPr marL="0" indent="0" algn="ctr">
              <a:buNone/>
              <a:defRPr b="0" i="0">
                <a:solidFill>
                  <a:srgbClr val="093B72"/>
                </a:solidFill>
                <a:latin typeface="+mn-lt"/>
                <a:ea typeface="Verdana" panose="020B0604030504040204" pitchFamily="34" charset="0"/>
                <a:cs typeface="Verdana" panose="020B0604030504040204" pitchFamily="34" charset="0"/>
              </a:defRPr>
            </a:lvl1pPr>
          </a:lstStyle>
          <a:p>
            <a:r>
              <a:rPr lang="nl-NL" dirty="0">
                <a:latin typeface="+mn-lt"/>
              </a:rPr>
              <a:t>Plaats hier een afbeelding</a:t>
            </a:r>
            <a:endParaRPr lang="nl-NL" dirty="0"/>
          </a:p>
        </p:txBody>
      </p:sp>
      <p:sp>
        <p:nvSpPr>
          <p:cNvPr id="14" name="Tijdelijke aanduiding voor tekst 13">
            <a:extLst>
              <a:ext uri="{FF2B5EF4-FFF2-40B4-BE49-F238E27FC236}">
                <a16:creationId xmlns:a16="http://schemas.microsoft.com/office/drawing/2014/main" id="{F4A28035-A70A-885D-6FA5-766CAD78A38C}"/>
              </a:ext>
            </a:extLst>
          </p:cNvPr>
          <p:cNvSpPr>
            <a:spLocks noGrp="1"/>
          </p:cNvSpPr>
          <p:nvPr>
            <p:ph type="body" sz="quarter" idx="11" hasCustomPrompt="1"/>
          </p:nvPr>
        </p:nvSpPr>
        <p:spPr>
          <a:xfrm>
            <a:off x="8467724" y="5144294"/>
            <a:ext cx="7734801" cy="4408994"/>
          </a:xfrm>
          <a:prstGeom prst="rect">
            <a:avLst/>
          </a:prstGeom>
        </p:spPr>
        <p:txBody>
          <a:bodyPr>
            <a:normAutofit/>
          </a:bodyPr>
          <a:lstStyle>
            <a:lvl1pPr marL="0" indent="0">
              <a:buNone/>
              <a:defRPr sz="2000">
                <a:latin typeface="+mn-lt"/>
              </a:defRPr>
            </a:lvl1pPr>
          </a:lstStyle>
          <a:p>
            <a:pPr lvl="0"/>
            <a:r>
              <a:rPr lang="nl-NL" dirty="0"/>
              <a:t>Hier kunnen een aantal regels tekst.</a:t>
            </a:r>
          </a:p>
        </p:txBody>
      </p:sp>
      <p:sp>
        <p:nvSpPr>
          <p:cNvPr id="15" name="Tijdelijke aanduiding voor tekst 13">
            <a:extLst>
              <a:ext uri="{FF2B5EF4-FFF2-40B4-BE49-F238E27FC236}">
                <a16:creationId xmlns:a16="http://schemas.microsoft.com/office/drawing/2014/main" id="{87D52DA9-36DD-07C6-F693-DC77BFD1E822}"/>
              </a:ext>
            </a:extLst>
          </p:cNvPr>
          <p:cNvSpPr>
            <a:spLocks noGrp="1"/>
          </p:cNvSpPr>
          <p:nvPr>
            <p:ph type="body" sz="quarter" idx="12" hasCustomPrompt="1"/>
          </p:nvPr>
        </p:nvSpPr>
        <p:spPr>
          <a:xfrm>
            <a:off x="8435640" y="2181862"/>
            <a:ext cx="7734801" cy="2613692"/>
          </a:xfrm>
          <a:prstGeom prst="rect">
            <a:avLst/>
          </a:prstGeom>
        </p:spPr>
        <p:txBody>
          <a:bodyPr>
            <a:normAutofit/>
          </a:bodyPr>
          <a:lstStyle>
            <a:lvl1pPr marL="0" indent="0">
              <a:buNone/>
              <a:defRPr sz="4400" spc="-150">
                <a:solidFill>
                  <a:srgbClr val="093B72"/>
                </a:solidFill>
                <a:latin typeface="+mn-lt"/>
              </a:defRPr>
            </a:lvl1pPr>
          </a:lstStyle>
          <a:p>
            <a:pPr lvl="0"/>
            <a:r>
              <a:rPr lang="nl-NL" dirty="0"/>
              <a:t>Hier kan een mooie grote tekst die direct de aandacht trekt.</a:t>
            </a:r>
          </a:p>
        </p:txBody>
      </p:sp>
      <p:sp>
        <p:nvSpPr>
          <p:cNvPr id="16" name="Tijdelijke aanduiding voor tekst 13">
            <a:extLst>
              <a:ext uri="{FF2B5EF4-FFF2-40B4-BE49-F238E27FC236}">
                <a16:creationId xmlns:a16="http://schemas.microsoft.com/office/drawing/2014/main" id="{AEA9BBF5-8343-827A-0451-17EBEBC93510}"/>
              </a:ext>
            </a:extLst>
          </p:cNvPr>
          <p:cNvSpPr>
            <a:spLocks noGrp="1"/>
          </p:cNvSpPr>
          <p:nvPr>
            <p:ph type="body" sz="quarter" idx="13" hasCustomPrompt="1"/>
          </p:nvPr>
        </p:nvSpPr>
        <p:spPr>
          <a:xfrm>
            <a:off x="8435639" y="1508907"/>
            <a:ext cx="7734801" cy="391663"/>
          </a:xfrm>
          <a:prstGeom prst="rect">
            <a:avLst/>
          </a:prstGeom>
        </p:spPr>
        <p:txBody>
          <a:bodyPr>
            <a:normAutofit/>
          </a:bodyPr>
          <a:lstStyle>
            <a:lvl1pPr marL="0" indent="0">
              <a:buNone/>
              <a:defRPr sz="1600" b="0" i="0" spc="200" baseline="0">
                <a:solidFill>
                  <a:srgbClr val="009498"/>
                </a:solidFill>
                <a:latin typeface="+mn-lt"/>
              </a:defRPr>
            </a:lvl1pPr>
          </a:lstStyle>
          <a:p>
            <a:pPr lvl="0"/>
            <a:r>
              <a:rPr lang="nl-NL" dirty="0"/>
              <a:t>EEN SUBTITEL IN ALL CAPS</a:t>
            </a:r>
          </a:p>
        </p:txBody>
      </p:sp>
      <p:sp>
        <p:nvSpPr>
          <p:cNvPr id="18" name="Tijdelijke aanduiding voor dianummer 17">
            <a:extLst>
              <a:ext uri="{FF2B5EF4-FFF2-40B4-BE49-F238E27FC236}">
                <a16:creationId xmlns:a16="http://schemas.microsoft.com/office/drawing/2014/main" id="{050F0665-1A30-C9F8-D548-7BB74F9ABD8B}"/>
              </a:ext>
            </a:extLst>
          </p:cNvPr>
          <p:cNvSpPr>
            <a:spLocks noGrp="1"/>
          </p:cNvSpPr>
          <p:nvPr>
            <p:ph type="sldNum" sz="quarter" idx="14"/>
          </p:nvPr>
        </p:nvSpPr>
        <p:spPr/>
        <p:txBody>
          <a:bodyPr/>
          <a:lstStyle/>
          <a:p>
            <a:fld id="{5EBF7046-9446-DF4D-B3AE-6EDAB2F9339A}" type="slidenum">
              <a:rPr lang="nl-NL" smtClean="0"/>
              <a:pPr/>
              <a:t>‹nr.›</a:t>
            </a:fld>
            <a:endParaRPr lang="nl-NL" dirty="0"/>
          </a:p>
        </p:txBody>
      </p:sp>
      <p:pic>
        <p:nvPicPr>
          <p:cNvPr id="2" name="Image 1" descr="preencoded.png">
            <a:extLst>
              <a:ext uri="{FF2B5EF4-FFF2-40B4-BE49-F238E27FC236}">
                <a16:creationId xmlns:a16="http://schemas.microsoft.com/office/drawing/2014/main" id="{2417CBBD-6EF2-DEFA-8A03-A6A8E9EA9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11184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lide">
    <p:bg>
      <p:bgPr>
        <a:solidFill>
          <a:srgbClr val="009498"/>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267FF8FD-0724-2233-7975-FA4D9037DA30}"/>
              </a:ext>
            </a:extLst>
          </p:cNvPr>
          <p:cNvPicPr>
            <a:picLocks noChangeAspect="1"/>
          </p:cNvPicPr>
          <p:nvPr userDrawn="1"/>
        </p:nvPicPr>
        <p:blipFill>
          <a:blip r:embed="rId2"/>
          <a:srcRect/>
          <a:stretch/>
        </p:blipFill>
        <p:spPr>
          <a:xfrm>
            <a:off x="2057400" y="0"/>
            <a:ext cx="16244836" cy="10295009"/>
          </a:xfrm>
          <a:prstGeom prst="rect">
            <a:avLst/>
          </a:prstGeom>
        </p:spPr>
      </p:pic>
      <p:sp>
        <p:nvSpPr>
          <p:cNvPr id="8" name="Tijdelijke aanduiding voor tekst 13">
            <a:extLst>
              <a:ext uri="{FF2B5EF4-FFF2-40B4-BE49-F238E27FC236}">
                <a16:creationId xmlns:a16="http://schemas.microsoft.com/office/drawing/2014/main" id="{9BEF263A-7669-A42D-4F26-8DB95F9EFBD2}"/>
              </a:ext>
            </a:extLst>
          </p:cNvPr>
          <p:cNvSpPr>
            <a:spLocks noGrp="1"/>
          </p:cNvSpPr>
          <p:nvPr>
            <p:ph type="body" sz="quarter" idx="12" hasCustomPrompt="1"/>
          </p:nvPr>
        </p:nvSpPr>
        <p:spPr>
          <a:xfrm>
            <a:off x="2390275" y="3927360"/>
            <a:ext cx="13234736" cy="4366408"/>
          </a:xfrm>
          <a:prstGeom prst="rect">
            <a:avLst/>
          </a:prstGeom>
        </p:spPr>
        <p:txBody>
          <a:bodyPr>
            <a:normAutofit/>
          </a:bodyPr>
          <a:lstStyle>
            <a:lvl1pPr marL="0" indent="0" algn="ctr">
              <a:buNone/>
              <a:defRPr sz="4000" spc="-150">
                <a:solidFill>
                  <a:schemeClr val="bg1"/>
                </a:solidFill>
                <a:latin typeface="+mn-lt"/>
              </a:defRPr>
            </a:lvl1pPr>
          </a:lstStyle>
          <a:p>
            <a:pPr lvl="0"/>
            <a:r>
              <a:rPr lang="nl-NL" dirty="0"/>
              <a:t>“Hier kan een mooie grote quote komen. Vergeet hierbij niet de aanhalingstekens toe te voegen. En maak het vak zo groot en breed als je zelf wil.”</a:t>
            </a:r>
          </a:p>
        </p:txBody>
      </p:sp>
      <p:sp>
        <p:nvSpPr>
          <p:cNvPr id="9" name="Tijdelijke aanduiding voor tekst 13">
            <a:extLst>
              <a:ext uri="{FF2B5EF4-FFF2-40B4-BE49-F238E27FC236}">
                <a16:creationId xmlns:a16="http://schemas.microsoft.com/office/drawing/2014/main" id="{169FEA8D-7E60-CA52-5758-9868B1218F22}"/>
              </a:ext>
            </a:extLst>
          </p:cNvPr>
          <p:cNvSpPr>
            <a:spLocks noGrp="1"/>
          </p:cNvSpPr>
          <p:nvPr>
            <p:ph type="body" sz="quarter" idx="13" hasCustomPrompt="1"/>
          </p:nvPr>
        </p:nvSpPr>
        <p:spPr>
          <a:xfrm>
            <a:off x="2390276" y="3140173"/>
            <a:ext cx="13234736" cy="391663"/>
          </a:xfrm>
          <a:prstGeom prst="rect">
            <a:avLst/>
          </a:prstGeom>
        </p:spPr>
        <p:txBody>
          <a:bodyPr>
            <a:noAutofit/>
          </a:bodyPr>
          <a:lstStyle>
            <a:lvl1pPr marL="0" indent="0" algn="ctr">
              <a:buNone/>
              <a:defRPr sz="2000" b="0" i="0" spc="200" baseline="0">
                <a:solidFill>
                  <a:schemeClr val="bg1"/>
                </a:solidFill>
                <a:latin typeface="+mn-lt"/>
              </a:defRPr>
            </a:lvl1pPr>
          </a:lstStyle>
          <a:p>
            <a:pPr lvl="0"/>
            <a:r>
              <a:rPr lang="nl-NL" dirty="0"/>
              <a:t>EEN SUBTITEL IN ALL CAPS</a:t>
            </a:r>
          </a:p>
        </p:txBody>
      </p:sp>
    </p:spTree>
    <p:extLst>
      <p:ext uri="{BB962C8B-B14F-4D97-AF65-F5344CB8AC3E}">
        <p14:creationId xmlns:p14="http://schemas.microsoft.com/office/powerpoint/2010/main" val="202855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 Tekst 2">
    <p:spTree>
      <p:nvGrpSpPr>
        <p:cNvPr id="1" name=""/>
        <p:cNvGrpSpPr/>
        <p:nvPr/>
      </p:nvGrpSpPr>
      <p:grpSpPr>
        <a:xfrm>
          <a:off x="0" y="0"/>
          <a:ext cx="0" cy="0"/>
          <a:chOff x="0" y="0"/>
          <a:chExt cx="0" cy="0"/>
        </a:xfrm>
      </p:grpSpPr>
      <p:sp>
        <p:nvSpPr>
          <p:cNvPr id="9" name="Tijdelijke aanduiding voor tekst 13">
            <a:extLst>
              <a:ext uri="{FF2B5EF4-FFF2-40B4-BE49-F238E27FC236}">
                <a16:creationId xmlns:a16="http://schemas.microsoft.com/office/drawing/2014/main" id="{03A05110-E167-54D4-5D94-D50175C783FB}"/>
              </a:ext>
            </a:extLst>
          </p:cNvPr>
          <p:cNvSpPr>
            <a:spLocks noGrp="1"/>
          </p:cNvSpPr>
          <p:nvPr>
            <p:ph type="body" sz="quarter" idx="12" hasCustomPrompt="1"/>
          </p:nvPr>
        </p:nvSpPr>
        <p:spPr>
          <a:xfrm>
            <a:off x="10517431" y="2049780"/>
            <a:ext cx="6352674" cy="2773672"/>
          </a:xfrm>
          <a:prstGeom prst="rect">
            <a:avLst/>
          </a:prstGeom>
        </p:spPr>
        <p:txBody>
          <a:bodyPr>
            <a:normAutofit/>
          </a:bodyPr>
          <a:lstStyle>
            <a:lvl1pPr marL="0" indent="0">
              <a:buNone/>
              <a:defRPr sz="4400" spc="-150">
                <a:solidFill>
                  <a:srgbClr val="093B72"/>
                </a:solidFill>
                <a:latin typeface="+mn-lt"/>
              </a:defRPr>
            </a:lvl1pPr>
          </a:lstStyle>
          <a:p>
            <a:pPr lvl="0"/>
            <a:r>
              <a:rPr lang="nl-NL" dirty="0"/>
              <a:t>Hier kan een mooie grote titel die direct de aandacht trekt.</a:t>
            </a:r>
          </a:p>
        </p:txBody>
      </p:sp>
      <p:sp>
        <p:nvSpPr>
          <p:cNvPr id="10" name="Tijdelijke aanduiding voor tekst 13">
            <a:extLst>
              <a:ext uri="{FF2B5EF4-FFF2-40B4-BE49-F238E27FC236}">
                <a16:creationId xmlns:a16="http://schemas.microsoft.com/office/drawing/2014/main" id="{8CBEDB5A-A512-A55F-BD8E-05B7F5F8E19E}"/>
              </a:ext>
            </a:extLst>
          </p:cNvPr>
          <p:cNvSpPr>
            <a:spLocks noGrp="1"/>
          </p:cNvSpPr>
          <p:nvPr>
            <p:ph type="body" sz="quarter" idx="13" hasCustomPrompt="1"/>
          </p:nvPr>
        </p:nvSpPr>
        <p:spPr>
          <a:xfrm>
            <a:off x="10549514" y="1624251"/>
            <a:ext cx="6352675" cy="391663"/>
          </a:xfrm>
          <a:prstGeom prst="rect">
            <a:avLst/>
          </a:prstGeom>
        </p:spPr>
        <p:txBody>
          <a:bodyPr>
            <a:normAutofit/>
          </a:bodyPr>
          <a:lstStyle>
            <a:lvl1pPr marL="0" indent="0">
              <a:buNone/>
              <a:defRPr sz="1600" b="0" i="0" spc="200" baseline="0">
                <a:solidFill>
                  <a:schemeClr val="tx1"/>
                </a:solidFill>
                <a:latin typeface="+mn-lt"/>
              </a:defRPr>
            </a:lvl1pPr>
          </a:lstStyle>
          <a:p>
            <a:pPr lvl="0"/>
            <a:r>
              <a:rPr lang="nl-NL" dirty="0"/>
              <a:t>EEN SUBTITEL IN ALL CAPS</a:t>
            </a:r>
          </a:p>
        </p:txBody>
      </p:sp>
      <p:sp>
        <p:nvSpPr>
          <p:cNvPr id="11" name="Tijdelijke aanduiding voor tekst 13">
            <a:extLst>
              <a:ext uri="{FF2B5EF4-FFF2-40B4-BE49-F238E27FC236}">
                <a16:creationId xmlns:a16="http://schemas.microsoft.com/office/drawing/2014/main" id="{819ADA2F-F365-5916-9BA4-D136B84A0854}"/>
              </a:ext>
            </a:extLst>
          </p:cNvPr>
          <p:cNvSpPr>
            <a:spLocks noGrp="1"/>
          </p:cNvSpPr>
          <p:nvPr>
            <p:ph type="body" sz="quarter" idx="11" hasCustomPrompt="1"/>
          </p:nvPr>
        </p:nvSpPr>
        <p:spPr>
          <a:xfrm>
            <a:off x="10517432" y="4857318"/>
            <a:ext cx="6352674" cy="3807019"/>
          </a:xfrm>
          <a:prstGeom prst="rect">
            <a:avLst/>
          </a:prstGeom>
        </p:spPr>
        <p:txBody>
          <a:bodyPr anchor="b">
            <a:normAutofit/>
          </a:bodyPr>
          <a:lstStyle>
            <a:lvl1pPr marL="0" indent="0">
              <a:buNone/>
              <a:defRPr sz="2000">
                <a:latin typeface="+mn-lt"/>
              </a:defRPr>
            </a:lvl1pPr>
          </a:lstStyle>
          <a:p>
            <a:pPr lvl="0"/>
            <a:r>
              <a:rPr lang="nl-NL" dirty="0"/>
              <a:t>Hier kunnen een aantal regels tekst.</a:t>
            </a:r>
          </a:p>
        </p:txBody>
      </p:sp>
      <p:sp>
        <p:nvSpPr>
          <p:cNvPr id="13" name="Tijdelijke aanduiding voor afbeelding 12">
            <a:extLst>
              <a:ext uri="{FF2B5EF4-FFF2-40B4-BE49-F238E27FC236}">
                <a16:creationId xmlns:a16="http://schemas.microsoft.com/office/drawing/2014/main" id="{6A1BAA43-252D-2D16-F529-FA19365FA4E3}"/>
              </a:ext>
            </a:extLst>
          </p:cNvPr>
          <p:cNvSpPr>
            <a:spLocks noGrp="1"/>
          </p:cNvSpPr>
          <p:nvPr>
            <p:ph type="pic" sz="quarter" idx="14" hasCustomPrompt="1"/>
          </p:nvPr>
        </p:nvSpPr>
        <p:spPr>
          <a:xfrm>
            <a:off x="0" y="0"/>
            <a:ext cx="9144794" cy="10294938"/>
          </a:xfrm>
          <a:prstGeom prst="rect">
            <a:avLst/>
          </a:prstGeom>
        </p:spPr>
        <p:txBody>
          <a:bodyPr anchor="ctr"/>
          <a:lstStyle>
            <a:lvl1pPr marL="0" indent="0" algn="ctr">
              <a:buNone/>
              <a:defRPr sz="2800" b="0" i="0">
                <a:solidFill>
                  <a:srgbClr val="093B72"/>
                </a:solidFill>
                <a:latin typeface="+mn-lt"/>
              </a:defRPr>
            </a:lvl1pPr>
          </a:lstStyle>
          <a:p>
            <a:r>
              <a:rPr lang="nl-NL" dirty="0"/>
              <a:t>Voeg hier een afbeelding toe</a:t>
            </a:r>
          </a:p>
        </p:txBody>
      </p:sp>
      <p:sp>
        <p:nvSpPr>
          <p:cNvPr id="14" name="Tijdelijke aanduiding voor dianummer 13">
            <a:extLst>
              <a:ext uri="{FF2B5EF4-FFF2-40B4-BE49-F238E27FC236}">
                <a16:creationId xmlns:a16="http://schemas.microsoft.com/office/drawing/2014/main" id="{73F737BC-7299-FE5C-371E-60B9AD660B6F}"/>
              </a:ext>
            </a:extLst>
          </p:cNvPr>
          <p:cNvSpPr>
            <a:spLocks noGrp="1"/>
          </p:cNvSpPr>
          <p:nvPr>
            <p:ph type="sldNum" sz="quarter" idx="15"/>
          </p:nvPr>
        </p:nvSpPr>
        <p:spPr/>
        <p:txBody>
          <a:bodyPr/>
          <a:lstStyle>
            <a:lvl1pPr>
              <a:defRPr>
                <a:latin typeface="+mn-lt"/>
                <a:ea typeface="Verdana" panose="020B0604030504040204" pitchFamily="34" charset="0"/>
                <a:cs typeface="Verdana" panose="020B0604030504040204" pitchFamily="34" charset="0"/>
              </a:defRPr>
            </a:lvl1pPr>
          </a:lstStyle>
          <a:p>
            <a:fld id="{5EBF7046-9446-DF4D-B3AE-6EDAB2F9339A}" type="slidenum">
              <a:rPr lang="nl-NL" smtClean="0"/>
              <a:pPr/>
              <a:t>‹nr.›</a:t>
            </a:fld>
            <a:endParaRPr lang="nl-NL" dirty="0"/>
          </a:p>
        </p:txBody>
      </p:sp>
      <p:pic>
        <p:nvPicPr>
          <p:cNvPr id="2" name="Image 1" descr="preencoded.png">
            <a:extLst>
              <a:ext uri="{FF2B5EF4-FFF2-40B4-BE49-F238E27FC236}">
                <a16:creationId xmlns:a16="http://schemas.microsoft.com/office/drawing/2014/main" id="{C8D4C8D5-1BFD-6421-9A31-B0DCF38B101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74697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 Tekst 3">
    <p:bg>
      <p:bgPr>
        <a:solidFill>
          <a:schemeClr val="bg1"/>
        </a:solidFill>
        <a:effectLst/>
      </p:bgPr>
    </p:bg>
    <p:spTree>
      <p:nvGrpSpPr>
        <p:cNvPr id="1" name=""/>
        <p:cNvGrpSpPr/>
        <p:nvPr/>
      </p:nvGrpSpPr>
      <p:grpSpPr>
        <a:xfrm>
          <a:off x="0" y="0"/>
          <a:ext cx="0" cy="0"/>
          <a:chOff x="0" y="0"/>
          <a:chExt cx="0" cy="0"/>
        </a:xfrm>
      </p:grpSpPr>
      <p:sp>
        <p:nvSpPr>
          <p:cNvPr id="7" name="Text 2">
            <a:extLst>
              <a:ext uri="{FF2B5EF4-FFF2-40B4-BE49-F238E27FC236}">
                <a16:creationId xmlns:a16="http://schemas.microsoft.com/office/drawing/2014/main" id="{0CCC4233-9E52-4D5D-FD71-7806976D3E60}"/>
              </a:ext>
            </a:extLst>
          </p:cNvPr>
          <p:cNvSpPr/>
          <p:nvPr userDrawn="1"/>
        </p:nvSpPr>
        <p:spPr>
          <a:xfrm>
            <a:off x="16411575" y="9236087"/>
            <a:ext cx="395290" cy="182051"/>
          </a:xfrm>
          <a:prstGeom prst="rect">
            <a:avLst/>
          </a:prstGeom>
          <a:noFill/>
          <a:ln/>
        </p:spPr>
        <p:txBody>
          <a:bodyPr wrap="square" lIns="0" tIns="0" rIns="0" bIns="0" rtlCol="0" anchor="ctr"/>
          <a:lstStyle/>
          <a:p>
            <a:pPr marL="0" indent="0" algn="r">
              <a:lnSpc>
                <a:spcPts val="2446"/>
              </a:lnSpc>
              <a:buNone/>
            </a:pPr>
            <a:endParaRPr lang="en-US" sz="1529" dirty="0"/>
          </a:p>
        </p:txBody>
      </p:sp>
      <p:sp>
        <p:nvSpPr>
          <p:cNvPr id="8" name="Tijdelijke aanduiding voor tekst 13">
            <a:extLst>
              <a:ext uri="{FF2B5EF4-FFF2-40B4-BE49-F238E27FC236}">
                <a16:creationId xmlns:a16="http://schemas.microsoft.com/office/drawing/2014/main" id="{FAF4C26C-8CB9-E5CE-A59A-CCC03AF21984}"/>
              </a:ext>
            </a:extLst>
          </p:cNvPr>
          <p:cNvSpPr>
            <a:spLocks noGrp="1"/>
          </p:cNvSpPr>
          <p:nvPr>
            <p:ph type="body" sz="quarter" idx="12" hasCustomPrompt="1"/>
          </p:nvPr>
        </p:nvSpPr>
        <p:spPr>
          <a:xfrm>
            <a:off x="5229727" y="5274244"/>
            <a:ext cx="10988841" cy="3719068"/>
          </a:xfrm>
          <a:prstGeom prst="rect">
            <a:avLst/>
          </a:prstGeom>
        </p:spPr>
        <p:txBody>
          <a:bodyPr>
            <a:normAutofit/>
          </a:bodyPr>
          <a:lstStyle>
            <a:lvl1pPr marL="0" indent="0">
              <a:buNone/>
              <a:defRPr sz="4400" spc="-150">
                <a:solidFill>
                  <a:schemeClr val="tx1"/>
                </a:solidFill>
                <a:latin typeface="+mn-lt"/>
              </a:defRPr>
            </a:lvl1pPr>
          </a:lstStyle>
          <a:p>
            <a:pPr lvl="0"/>
            <a:r>
              <a:rPr lang="nl-NL" dirty="0"/>
              <a:t>Hier kan een mooie grote tekst komen staan die daadwerkelijk iets heel fijn uitlicht.</a:t>
            </a:r>
          </a:p>
        </p:txBody>
      </p:sp>
      <p:sp>
        <p:nvSpPr>
          <p:cNvPr id="10" name="Tijdelijke aanduiding voor tekst 13">
            <a:extLst>
              <a:ext uri="{FF2B5EF4-FFF2-40B4-BE49-F238E27FC236}">
                <a16:creationId xmlns:a16="http://schemas.microsoft.com/office/drawing/2014/main" id="{2B8A42E4-B8F2-BF30-3415-738515A42606}"/>
              </a:ext>
            </a:extLst>
          </p:cNvPr>
          <p:cNvSpPr>
            <a:spLocks noGrp="1"/>
          </p:cNvSpPr>
          <p:nvPr>
            <p:ph type="body" sz="quarter" idx="13" hasCustomPrompt="1"/>
          </p:nvPr>
        </p:nvSpPr>
        <p:spPr>
          <a:xfrm>
            <a:off x="1186550" y="5363083"/>
            <a:ext cx="3498313" cy="3380971"/>
          </a:xfrm>
          <a:prstGeom prst="rect">
            <a:avLst/>
          </a:prstGeom>
        </p:spPr>
        <p:txBody>
          <a:bodyPr>
            <a:normAutofit/>
          </a:bodyPr>
          <a:lstStyle>
            <a:lvl1pPr marL="0" indent="0" algn="r">
              <a:buNone/>
              <a:defRPr sz="2000" b="0" i="0" spc="0">
                <a:solidFill>
                  <a:srgbClr val="C7002A"/>
                </a:solidFill>
                <a:latin typeface="+mn-lt"/>
              </a:defRPr>
            </a:lvl1pPr>
          </a:lstStyle>
          <a:p>
            <a:pPr lvl="0"/>
            <a:r>
              <a:rPr lang="nl-NL" dirty="0"/>
              <a:t>Hier kan een korte begeleidende tekst</a:t>
            </a:r>
          </a:p>
        </p:txBody>
      </p:sp>
      <p:sp>
        <p:nvSpPr>
          <p:cNvPr id="13" name="Tijdelijke aanduiding voor afbeelding 12">
            <a:extLst>
              <a:ext uri="{FF2B5EF4-FFF2-40B4-BE49-F238E27FC236}">
                <a16:creationId xmlns:a16="http://schemas.microsoft.com/office/drawing/2014/main" id="{6801C055-FF84-74C0-7F52-D5BBF1892249}"/>
              </a:ext>
            </a:extLst>
          </p:cNvPr>
          <p:cNvSpPr>
            <a:spLocks noGrp="1"/>
          </p:cNvSpPr>
          <p:nvPr>
            <p:ph type="pic" sz="quarter" idx="14" hasCustomPrompt="1"/>
          </p:nvPr>
        </p:nvSpPr>
        <p:spPr>
          <a:xfrm>
            <a:off x="0" y="0"/>
            <a:ext cx="18289588" cy="3774839"/>
          </a:xfrm>
          <a:prstGeom prst="rect">
            <a:avLst/>
          </a:prstGeom>
        </p:spPr>
        <p:txBody>
          <a:bodyPr anchor="ctr"/>
          <a:lstStyle>
            <a:lvl1pPr marL="0" indent="0" algn="ctr">
              <a:buNone/>
              <a:defRPr b="0" i="0">
                <a:solidFill>
                  <a:srgbClr val="093B72"/>
                </a:solidFill>
                <a:latin typeface="+mn-lt"/>
              </a:defRPr>
            </a:lvl1pPr>
          </a:lstStyle>
          <a:p>
            <a:r>
              <a:rPr lang="nl-NL" dirty="0">
                <a:latin typeface="+mn-lt"/>
              </a:rPr>
              <a:t>Plaats hier je afbeelding</a:t>
            </a:r>
            <a:endParaRPr lang="nl-NL" dirty="0"/>
          </a:p>
        </p:txBody>
      </p:sp>
      <p:sp>
        <p:nvSpPr>
          <p:cNvPr id="14" name="Tijdelijke aanduiding voor dianummer 13">
            <a:extLst>
              <a:ext uri="{FF2B5EF4-FFF2-40B4-BE49-F238E27FC236}">
                <a16:creationId xmlns:a16="http://schemas.microsoft.com/office/drawing/2014/main" id="{370AAD05-3527-0722-8F97-3075678A4FF7}"/>
              </a:ext>
            </a:extLst>
          </p:cNvPr>
          <p:cNvSpPr>
            <a:spLocks noGrp="1"/>
          </p:cNvSpPr>
          <p:nvPr>
            <p:ph type="sldNum" sz="quarter" idx="15"/>
          </p:nvPr>
        </p:nvSpPr>
        <p:spPr/>
        <p:txBody>
          <a:bodyPr/>
          <a:lstStyle/>
          <a:p>
            <a:fld id="{5EBF7046-9446-DF4D-B3AE-6EDAB2F9339A}" type="slidenum">
              <a:rPr lang="nl-NL" smtClean="0"/>
              <a:pPr/>
              <a:t>‹nr.›</a:t>
            </a:fld>
            <a:endParaRPr lang="nl-NL" dirty="0"/>
          </a:p>
        </p:txBody>
      </p:sp>
      <p:pic>
        <p:nvPicPr>
          <p:cNvPr id="2" name="Image 1" descr="preencoded.png">
            <a:extLst>
              <a:ext uri="{FF2B5EF4-FFF2-40B4-BE49-F238E27FC236}">
                <a16:creationId xmlns:a16="http://schemas.microsoft.com/office/drawing/2014/main" id="{6EA4B000-AB6C-27FB-9727-B9D0272570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44855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9.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1A1D59E-763A-5757-DAC9-F90EA30C3E37}"/>
              </a:ext>
            </a:extLst>
          </p:cNvPr>
          <p:cNvSpPr>
            <a:spLocks noGrp="1"/>
          </p:cNvSpPr>
          <p:nvPr>
            <p:ph type="sldNum" sz="quarter" idx="4"/>
          </p:nvPr>
        </p:nvSpPr>
        <p:spPr>
          <a:xfrm>
            <a:off x="16145478" y="9077497"/>
            <a:ext cx="724617" cy="547687"/>
          </a:xfrm>
          <a:prstGeom prst="rect">
            <a:avLst/>
          </a:prstGeom>
        </p:spPr>
        <p:txBody>
          <a:bodyPr vert="horz" lIns="91440" tIns="45720" rIns="91440" bIns="45720" rtlCol="0" anchor="ctr"/>
          <a:lstStyle>
            <a:lvl1pPr algn="r">
              <a:defRPr sz="1400" b="0" i="0">
                <a:solidFill>
                  <a:schemeClr val="tx1"/>
                </a:solidFill>
                <a:latin typeface="+mn-lt"/>
              </a:defRPr>
            </a:lvl1pPr>
          </a:lstStyle>
          <a:p>
            <a:fld id="{5EBF7046-9446-DF4D-B3AE-6EDAB2F9339A}"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2" r:id="rId14"/>
    <p:sldLayoutId id="2147483671" r:id="rId15"/>
    <p:sldLayoutId id="2147483669" r:id="rId16"/>
    <p:sldLayoutId id="2147483670"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Image 0"/>
          <p:cNvPicPr>
            <a:picLocks noChangeAspect="1"/>
          </p:cNvPicPr>
          <p:nvPr/>
        </p:nvPicPr>
        <p:blipFill>
          <a:blip r:embed="rId20"/>
          <a:stretch>
            <a:fillRect/>
          </a:stretch>
        </p:blipFill>
        <p:spPr>
          <a:xfrm>
            <a:off x="4162787" y="1"/>
            <a:ext cx="14141038" cy="10296598"/>
          </a:xfrm>
          <a:prstGeom prst="rect">
            <a:avLst/>
          </a:prstGeom>
          <a:ln w="12700">
            <a:miter lim="400000"/>
          </a:ln>
        </p:spPr>
      </p:pic>
      <p:sp>
        <p:nvSpPr>
          <p:cNvPr id="3" name="Body Level One…"/>
          <p:cNvSpPr txBox="1">
            <a:spLocks noGrp="1"/>
          </p:cNvSpPr>
          <p:nvPr>
            <p:ph type="body" idx="1" hasCustomPrompt="1"/>
          </p:nvPr>
        </p:nvSpPr>
        <p:spPr>
          <a:xfrm>
            <a:off x="1014975" y="4212087"/>
            <a:ext cx="16104527" cy="4519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numCol="2" spcCol="720000">
            <a:normAutofit/>
          </a:bodyPr>
          <a:lstStyle/>
          <a:p>
            <a:r>
              <a:t>Dit is een voorbeeld van een agendapunt. </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6871560" y="9168119"/>
            <a:ext cx="502764" cy="369332"/>
          </a:xfrm>
          <a:prstGeom prst="rect">
            <a:avLst/>
          </a:prstGeom>
          <a:ln w="12700">
            <a:miter lim="400000"/>
          </a:ln>
        </p:spPr>
        <p:txBody>
          <a:bodyPr wrap="none" lIns="45719" rIns="45719" anchor="ctr">
            <a:spAutoFit/>
          </a:bodyPr>
          <a:lstStyle/>
          <a:p>
            <a:fld id="{86CB4B4D-7CA3-9044-876B-883B54F8677D}" type="slidenum">
              <a:t>‹nr.›</a:t>
            </a:fld>
            <a:endParaRPr/>
          </a:p>
        </p:txBody>
      </p:sp>
      <p:pic>
        <p:nvPicPr>
          <p:cNvPr id="5" name="Image 1" descr="Image 1"/>
          <p:cNvPicPr>
            <a:picLocks noChangeAspect="1"/>
          </p:cNvPicPr>
          <p:nvPr/>
        </p:nvPicPr>
        <p:blipFill>
          <a:blip r:embed="rId21"/>
          <a:stretch>
            <a:fillRect/>
          </a:stretch>
        </p:blipFill>
        <p:spPr>
          <a:xfrm>
            <a:off x="16975024" y="9059674"/>
            <a:ext cx="609653" cy="543009"/>
          </a:xfrm>
          <a:prstGeom prst="rect">
            <a:avLst/>
          </a:prstGeom>
          <a:ln w="12700">
            <a:miter lim="400000"/>
          </a:ln>
        </p:spPr>
      </p:pic>
      <p:sp>
        <p:nvSpPr>
          <p:cNvPr id="6" name="Title Text"/>
          <p:cNvSpPr txBox="1">
            <a:spLocks noGrp="1"/>
          </p:cNvSpPr>
          <p:nvPr>
            <p:ph type="title"/>
          </p:nvPr>
        </p:nvSpPr>
        <p:spPr>
          <a:xfrm>
            <a:off x="914480" y="0"/>
            <a:ext cx="16460629" cy="25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Tree>
    <p:extLst>
      <p:ext uri="{BB962C8B-B14F-4D97-AF65-F5344CB8AC3E}">
        <p14:creationId xmlns:p14="http://schemas.microsoft.com/office/powerpoint/2010/main" val="37817883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ransition spd="med"/>
  <p:txStyles>
    <p:titleStyle>
      <a:lvl1pPr marL="0" marR="0" indent="0" algn="l" defTabSz="914491"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Verdana"/>
          <a:ea typeface="Verdana"/>
          <a:cs typeface="Verdana"/>
          <a:sym typeface="Verdana"/>
        </a:defRPr>
      </a:lvl1pPr>
      <a:lvl2pPr marL="0" marR="0" indent="0" algn="l" defTabSz="914491"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Verdana"/>
          <a:ea typeface="Verdana"/>
          <a:cs typeface="Verdana"/>
          <a:sym typeface="Verdana"/>
        </a:defRPr>
      </a:lvl2pPr>
      <a:lvl3pPr marL="0" marR="0" indent="0" algn="l" defTabSz="914491"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Verdana"/>
          <a:ea typeface="Verdana"/>
          <a:cs typeface="Verdana"/>
          <a:sym typeface="Verdana"/>
        </a:defRPr>
      </a:lvl3pPr>
      <a:lvl4pPr marL="0" marR="0" indent="0" algn="l" defTabSz="914491"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Verdana"/>
          <a:ea typeface="Verdana"/>
          <a:cs typeface="Verdana"/>
          <a:sym typeface="Verdana"/>
        </a:defRPr>
      </a:lvl4pPr>
      <a:lvl5pPr marL="0" marR="0" indent="0" algn="l" defTabSz="914491"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Verdana"/>
          <a:ea typeface="Verdana"/>
          <a:cs typeface="Verdana"/>
          <a:sym typeface="Verdana"/>
        </a:defRPr>
      </a:lvl5pPr>
      <a:lvl6pPr marL="0" marR="0" indent="0" algn="l" defTabSz="914491"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Verdana"/>
          <a:ea typeface="Verdana"/>
          <a:cs typeface="Verdana"/>
          <a:sym typeface="Verdana"/>
        </a:defRPr>
      </a:lvl6pPr>
      <a:lvl7pPr marL="0" marR="0" indent="0" algn="l" defTabSz="914491"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Verdana"/>
          <a:ea typeface="Verdana"/>
          <a:cs typeface="Verdana"/>
          <a:sym typeface="Verdana"/>
        </a:defRPr>
      </a:lvl7pPr>
      <a:lvl8pPr marL="0" marR="0" indent="0" algn="l" defTabSz="914491"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Verdana"/>
          <a:ea typeface="Verdana"/>
          <a:cs typeface="Verdana"/>
          <a:sym typeface="Verdana"/>
        </a:defRPr>
      </a:lvl8pPr>
      <a:lvl9pPr marL="0" marR="0" indent="0" algn="l" defTabSz="914491"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Verdana"/>
          <a:ea typeface="Verdana"/>
          <a:cs typeface="Verdana"/>
          <a:sym typeface="Verdana"/>
        </a:defRPr>
      </a:lvl9pPr>
    </p:titleStyle>
    <p:bodyStyle>
      <a:lvl1pPr marL="514401" marR="0" indent="-514401" algn="l" defTabSz="914491" rtl="0" latinLnBrk="0">
        <a:lnSpc>
          <a:spcPct val="100000"/>
        </a:lnSpc>
        <a:spcBef>
          <a:spcPts val="1800"/>
        </a:spcBef>
        <a:spcAft>
          <a:spcPts val="0"/>
        </a:spcAft>
        <a:buClr>
          <a:srgbClr val="2A8BBF"/>
        </a:buClr>
        <a:buSzPct val="100000"/>
        <a:buFontTx/>
        <a:buAutoNum type="arabicPeriod"/>
        <a:tabLst/>
        <a:defRPr sz="2000" b="0" i="0" u="none" strike="noStrike" cap="none" spc="0" baseline="0">
          <a:solidFill>
            <a:srgbClr val="000000"/>
          </a:solidFill>
          <a:uFillTx/>
          <a:latin typeface="Verdana"/>
          <a:ea typeface="Verdana"/>
          <a:cs typeface="Verdana"/>
          <a:sym typeface="Verdana"/>
        </a:defRPr>
      </a:lvl1pPr>
      <a:lvl2pPr marL="661373" marR="0" indent="-204127" algn="l" defTabSz="914491" rtl="0" latinLnBrk="0">
        <a:lnSpc>
          <a:spcPct val="100000"/>
        </a:lnSpc>
        <a:spcBef>
          <a:spcPts val="1800"/>
        </a:spcBef>
        <a:spcAft>
          <a:spcPts val="0"/>
        </a:spcAft>
        <a:buClr>
          <a:srgbClr val="2A8BBF"/>
        </a:buClr>
        <a:buSzPct val="100000"/>
        <a:buFontTx/>
        <a:buChar char="–"/>
        <a:tabLst/>
        <a:defRPr sz="2000" b="0" i="0" u="none" strike="noStrike" cap="none" spc="0" baseline="0">
          <a:solidFill>
            <a:srgbClr val="000000"/>
          </a:solidFill>
          <a:uFillTx/>
          <a:latin typeface="Verdana"/>
          <a:ea typeface="Verdana"/>
          <a:cs typeface="Verdana"/>
          <a:sym typeface="Verdana"/>
        </a:defRPr>
      </a:lvl2pPr>
      <a:lvl3pPr marL="1105010" marR="0" indent="-190519" algn="l" defTabSz="914491" rtl="0" latinLnBrk="0">
        <a:lnSpc>
          <a:spcPct val="100000"/>
        </a:lnSpc>
        <a:spcBef>
          <a:spcPts val="1800"/>
        </a:spcBef>
        <a:spcAft>
          <a:spcPts val="0"/>
        </a:spcAft>
        <a:buClr>
          <a:srgbClr val="2A8BBF"/>
        </a:buClr>
        <a:buSzPct val="100000"/>
        <a:buFontTx/>
        <a:buChar char="•"/>
        <a:tabLst/>
        <a:defRPr sz="2000" b="0" i="0" u="none" strike="noStrike" cap="none" spc="0" baseline="0">
          <a:solidFill>
            <a:srgbClr val="000000"/>
          </a:solidFill>
          <a:uFillTx/>
          <a:latin typeface="Verdana"/>
          <a:ea typeface="Verdana"/>
          <a:cs typeface="Verdana"/>
          <a:sym typeface="Verdana"/>
        </a:defRPr>
      </a:lvl3pPr>
      <a:lvl4pPr marL="1600360" marR="0" indent="-228623" algn="l" defTabSz="914491" rtl="0" latinLnBrk="0">
        <a:lnSpc>
          <a:spcPct val="100000"/>
        </a:lnSpc>
        <a:spcBef>
          <a:spcPts val="1800"/>
        </a:spcBef>
        <a:spcAft>
          <a:spcPts val="0"/>
        </a:spcAft>
        <a:buClr>
          <a:srgbClr val="2A8BBF"/>
        </a:buClr>
        <a:buSzPct val="100000"/>
        <a:buFontTx/>
        <a:buChar char="–"/>
        <a:tabLst/>
        <a:defRPr sz="2000" b="0" i="0" u="none" strike="noStrike" cap="none" spc="0" baseline="0">
          <a:solidFill>
            <a:srgbClr val="000000"/>
          </a:solidFill>
          <a:uFillTx/>
          <a:latin typeface="Verdana"/>
          <a:ea typeface="Verdana"/>
          <a:cs typeface="Verdana"/>
          <a:sym typeface="Verdana"/>
        </a:defRPr>
      </a:lvl4pPr>
      <a:lvl5pPr marL="2057606" marR="0" indent="-228623" algn="l" defTabSz="914491" rtl="0" latinLnBrk="0">
        <a:lnSpc>
          <a:spcPct val="100000"/>
        </a:lnSpc>
        <a:spcBef>
          <a:spcPts val="1800"/>
        </a:spcBef>
        <a:spcAft>
          <a:spcPts val="0"/>
        </a:spcAft>
        <a:buClr>
          <a:srgbClr val="2A8BBF"/>
        </a:buClr>
        <a:buSzPct val="100000"/>
        <a:buFontTx/>
        <a:buChar char="»"/>
        <a:tabLst/>
        <a:defRPr sz="2000" b="0" i="0" u="none" strike="noStrike" cap="none" spc="0" baseline="0">
          <a:solidFill>
            <a:srgbClr val="000000"/>
          </a:solidFill>
          <a:uFillTx/>
          <a:latin typeface="Verdana"/>
          <a:ea typeface="Verdana"/>
          <a:cs typeface="Verdana"/>
          <a:sym typeface="Verdana"/>
        </a:defRPr>
      </a:lvl5pPr>
      <a:lvl6pPr marL="2514851" marR="0" indent="-228623" algn="l" defTabSz="914491" rtl="0" latinLnBrk="0">
        <a:lnSpc>
          <a:spcPct val="100000"/>
        </a:lnSpc>
        <a:spcBef>
          <a:spcPts val="1800"/>
        </a:spcBef>
        <a:spcAft>
          <a:spcPts val="0"/>
        </a:spcAft>
        <a:buClr>
          <a:srgbClr val="2A8BBF"/>
        </a:buClr>
        <a:buSzPct val="100000"/>
        <a:buFontTx/>
        <a:buChar char="•"/>
        <a:tabLst/>
        <a:defRPr sz="2000" b="0" i="0" u="none" strike="noStrike" cap="none" spc="0" baseline="0">
          <a:solidFill>
            <a:srgbClr val="000000"/>
          </a:solidFill>
          <a:uFillTx/>
          <a:latin typeface="Verdana"/>
          <a:ea typeface="Verdana"/>
          <a:cs typeface="Verdana"/>
          <a:sym typeface="Verdana"/>
        </a:defRPr>
      </a:lvl6pPr>
      <a:lvl7pPr marL="2972097" marR="0" indent="-228623" algn="l" defTabSz="914491" rtl="0" latinLnBrk="0">
        <a:lnSpc>
          <a:spcPct val="100000"/>
        </a:lnSpc>
        <a:spcBef>
          <a:spcPts val="1800"/>
        </a:spcBef>
        <a:spcAft>
          <a:spcPts val="0"/>
        </a:spcAft>
        <a:buClr>
          <a:srgbClr val="2A8BBF"/>
        </a:buClr>
        <a:buSzPct val="100000"/>
        <a:buFontTx/>
        <a:buChar char="•"/>
        <a:tabLst/>
        <a:defRPr sz="2000" b="0" i="0" u="none" strike="noStrike" cap="none" spc="0" baseline="0">
          <a:solidFill>
            <a:srgbClr val="000000"/>
          </a:solidFill>
          <a:uFillTx/>
          <a:latin typeface="Verdana"/>
          <a:ea typeface="Verdana"/>
          <a:cs typeface="Verdana"/>
          <a:sym typeface="Verdana"/>
        </a:defRPr>
      </a:lvl7pPr>
      <a:lvl8pPr marL="3429343" marR="0" indent="-228623" algn="l" defTabSz="914491" rtl="0" latinLnBrk="0">
        <a:lnSpc>
          <a:spcPct val="100000"/>
        </a:lnSpc>
        <a:spcBef>
          <a:spcPts val="1800"/>
        </a:spcBef>
        <a:spcAft>
          <a:spcPts val="0"/>
        </a:spcAft>
        <a:buClr>
          <a:srgbClr val="2A8BBF"/>
        </a:buClr>
        <a:buSzPct val="100000"/>
        <a:buFontTx/>
        <a:buChar char="•"/>
        <a:tabLst/>
        <a:defRPr sz="2000" b="0" i="0" u="none" strike="noStrike" cap="none" spc="0" baseline="0">
          <a:solidFill>
            <a:srgbClr val="000000"/>
          </a:solidFill>
          <a:uFillTx/>
          <a:latin typeface="Verdana"/>
          <a:ea typeface="Verdana"/>
          <a:cs typeface="Verdana"/>
          <a:sym typeface="Verdana"/>
        </a:defRPr>
      </a:lvl8pPr>
      <a:lvl9pPr marL="3886589" marR="0" indent="-228623" algn="l" defTabSz="914491" rtl="0" latinLnBrk="0">
        <a:lnSpc>
          <a:spcPct val="100000"/>
        </a:lnSpc>
        <a:spcBef>
          <a:spcPts val="1800"/>
        </a:spcBef>
        <a:spcAft>
          <a:spcPts val="0"/>
        </a:spcAft>
        <a:buClr>
          <a:srgbClr val="2A8BBF"/>
        </a:buClr>
        <a:buSzPct val="100000"/>
        <a:buFontTx/>
        <a:buChar char="•"/>
        <a:tabLst/>
        <a:defRPr sz="2000" b="0" i="0" u="none" strike="noStrike" cap="none" spc="0" baseline="0">
          <a:solidFill>
            <a:srgbClr val="000000"/>
          </a:solidFill>
          <a:uFillTx/>
          <a:latin typeface="Verdana"/>
          <a:ea typeface="Verdana"/>
          <a:cs typeface="Verdana"/>
          <a:sym typeface="Verdana"/>
        </a:defRPr>
      </a:lvl9pPr>
    </p:bodyStyle>
    <p:otherStyle>
      <a:lvl1pPr marL="0" marR="0" indent="0" algn="l" defTabSz="914491"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Verdana"/>
        </a:defRPr>
      </a:lvl1pPr>
      <a:lvl2pPr marL="0" marR="0" indent="457246" algn="l" defTabSz="914491"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Verdana"/>
        </a:defRPr>
      </a:lvl2pPr>
      <a:lvl3pPr marL="0" marR="0" indent="914491" algn="l" defTabSz="914491"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Verdana"/>
        </a:defRPr>
      </a:lvl3pPr>
      <a:lvl4pPr marL="0" marR="0" indent="1371737" algn="l" defTabSz="914491"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Verdana"/>
        </a:defRPr>
      </a:lvl4pPr>
      <a:lvl5pPr marL="0" marR="0" indent="1828983" algn="l" defTabSz="914491"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Verdana"/>
        </a:defRPr>
      </a:lvl5pPr>
      <a:lvl6pPr marL="0" marR="0" indent="2286229" algn="l" defTabSz="914491"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Verdana"/>
        </a:defRPr>
      </a:lvl6pPr>
      <a:lvl7pPr marL="0" marR="0" indent="2743474" algn="l" defTabSz="914491"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Verdana"/>
        </a:defRPr>
      </a:lvl7pPr>
      <a:lvl8pPr marL="0" marR="0" indent="3200720" algn="l" defTabSz="914491"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Verdana"/>
        </a:defRPr>
      </a:lvl8pPr>
      <a:lvl9pPr marL="0" marR="0" indent="3657966" algn="l" defTabSz="914491"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B33CF50-5120-12B1-6D63-D8BC3B0263E3}"/>
              </a:ext>
            </a:extLst>
          </p:cNvPr>
          <p:cNvSpPr>
            <a:spLocks noGrp="1"/>
          </p:cNvSpPr>
          <p:nvPr>
            <p:ph type="body" sz="quarter" idx="10"/>
          </p:nvPr>
        </p:nvSpPr>
        <p:spPr>
          <a:xfrm>
            <a:off x="7664824" y="675861"/>
            <a:ext cx="10624764" cy="1347372"/>
          </a:xfrm>
        </p:spPr>
        <p:txBody>
          <a:bodyPr>
            <a:normAutofit fontScale="92500" lnSpcReduction="10000"/>
          </a:bodyPr>
          <a:lstStyle/>
          <a:p>
            <a:pPr algn="l"/>
            <a:r>
              <a:rPr lang="nl-NL" sz="2000" dirty="0">
                <a:solidFill>
                  <a:srgbClr val="093B72"/>
                </a:solidFill>
              </a:rPr>
              <a:t>Diana Marijnissen	| 	Docent Avans Hogeschool, opleiding Bestuurskunde</a:t>
            </a:r>
          </a:p>
          <a:p>
            <a:pPr algn="l"/>
            <a:r>
              <a:rPr lang="nl-NL" sz="2000" dirty="0">
                <a:solidFill>
                  <a:srgbClr val="093B72"/>
                </a:solidFill>
              </a:rPr>
              <a:t>				Senior onderzoeker </a:t>
            </a:r>
            <a:r>
              <a:rPr lang="nl-NL" sz="2000" dirty="0" err="1">
                <a:solidFill>
                  <a:srgbClr val="093B72"/>
                </a:solidFill>
              </a:rPr>
              <a:t>CoE</a:t>
            </a:r>
            <a:r>
              <a:rPr lang="nl-NL" sz="2000" dirty="0">
                <a:solidFill>
                  <a:srgbClr val="093B72"/>
                </a:solidFill>
              </a:rPr>
              <a:t> Veiligheid en Veerkracht</a:t>
            </a:r>
          </a:p>
          <a:p>
            <a:pPr algn="l"/>
            <a:r>
              <a:rPr lang="nl-NL" sz="2000" dirty="0">
                <a:solidFill>
                  <a:srgbClr val="093B72"/>
                </a:solidFill>
              </a:rPr>
              <a:t>Marjolein Teunissen	|	Griffier gemeente Molenlanden</a:t>
            </a:r>
          </a:p>
          <a:p>
            <a:pPr algn="l"/>
            <a:r>
              <a:rPr lang="nl-NL" sz="2000" dirty="0">
                <a:solidFill>
                  <a:srgbClr val="093B72"/>
                </a:solidFill>
              </a:rPr>
              <a:t>				PhD onderzoeker Universiteit Utrecht</a:t>
            </a:r>
          </a:p>
          <a:p>
            <a:pPr algn="l"/>
            <a:endParaRPr lang="nl-NL" sz="2000" dirty="0">
              <a:solidFill>
                <a:srgbClr val="093B72"/>
              </a:solidFill>
            </a:endParaRPr>
          </a:p>
        </p:txBody>
      </p:sp>
      <p:sp>
        <p:nvSpPr>
          <p:cNvPr id="4" name="Tijdelijke aanduiding voor tekst 3">
            <a:extLst>
              <a:ext uri="{FF2B5EF4-FFF2-40B4-BE49-F238E27FC236}">
                <a16:creationId xmlns:a16="http://schemas.microsoft.com/office/drawing/2014/main" id="{347A81C1-16C1-B576-9E3B-DC91EFF56A56}"/>
              </a:ext>
            </a:extLst>
          </p:cNvPr>
          <p:cNvSpPr>
            <a:spLocks noGrp="1"/>
          </p:cNvSpPr>
          <p:nvPr>
            <p:ph type="body" sz="quarter" idx="12"/>
          </p:nvPr>
        </p:nvSpPr>
        <p:spPr>
          <a:xfrm>
            <a:off x="15728116" y="206276"/>
            <a:ext cx="2057699" cy="342900"/>
          </a:xfrm>
        </p:spPr>
        <p:txBody>
          <a:bodyPr>
            <a:normAutofit fontScale="92500" lnSpcReduction="20000"/>
          </a:bodyPr>
          <a:lstStyle/>
          <a:p>
            <a:r>
              <a:rPr lang="nl-NL" sz="2000" dirty="0">
                <a:solidFill>
                  <a:srgbClr val="009498"/>
                </a:solidFill>
              </a:rPr>
              <a:t>13 juni l 2025</a:t>
            </a:r>
          </a:p>
        </p:txBody>
      </p:sp>
      <p:sp>
        <p:nvSpPr>
          <p:cNvPr id="5" name="Tijdelijke aanduiding voor tekst 4">
            <a:extLst>
              <a:ext uri="{FF2B5EF4-FFF2-40B4-BE49-F238E27FC236}">
                <a16:creationId xmlns:a16="http://schemas.microsoft.com/office/drawing/2014/main" id="{607CFF34-608A-BDED-008D-4423497577F9}"/>
              </a:ext>
            </a:extLst>
          </p:cNvPr>
          <p:cNvSpPr>
            <a:spLocks noGrp="1"/>
          </p:cNvSpPr>
          <p:nvPr>
            <p:ph type="body" sz="quarter" idx="13"/>
          </p:nvPr>
        </p:nvSpPr>
        <p:spPr>
          <a:xfrm>
            <a:off x="1518689" y="5656520"/>
            <a:ext cx="10432305" cy="770843"/>
          </a:xfrm>
        </p:spPr>
        <p:txBody>
          <a:bodyPr>
            <a:normAutofit/>
          </a:bodyPr>
          <a:lstStyle/>
          <a:p>
            <a:r>
              <a:rPr lang="nl-NL" sz="2000" dirty="0"/>
              <a:t>Agressie en bedreiging van ambtsdragers, met de focus op raadsleden en griffiers.</a:t>
            </a:r>
          </a:p>
        </p:txBody>
      </p:sp>
      <p:sp>
        <p:nvSpPr>
          <p:cNvPr id="6" name="Tijdelijke aanduiding voor tekst 5">
            <a:extLst>
              <a:ext uri="{FF2B5EF4-FFF2-40B4-BE49-F238E27FC236}">
                <a16:creationId xmlns:a16="http://schemas.microsoft.com/office/drawing/2014/main" id="{52EDD8B3-FF8E-76EA-6A4E-5C0F4BF99996}"/>
              </a:ext>
            </a:extLst>
          </p:cNvPr>
          <p:cNvSpPr>
            <a:spLocks noGrp="1"/>
          </p:cNvSpPr>
          <p:nvPr>
            <p:ph type="body" sz="quarter" idx="14"/>
          </p:nvPr>
        </p:nvSpPr>
        <p:spPr/>
        <p:txBody>
          <a:bodyPr>
            <a:normAutofit/>
          </a:bodyPr>
          <a:lstStyle/>
          <a:p>
            <a:r>
              <a:rPr lang="nl-NL" dirty="0"/>
              <a:t>Ondermijning en weerbaarheid</a:t>
            </a:r>
          </a:p>
        </p:txBody>
      </p:sp>
      <p:sp>
        <p:nvSpPr>
          <p:cNvPr id="7" name="Rechthoek 6">
            <a:extLst>
              <a:ext uri="{FF2B5EF4-FFF2-40B4-BE49-F238E27FC236}">
                <a16:creationId xmlns:a16="http://schemas.microsoft.com/office/drawing/2014/main" id="{B74FAE1A-084B-80DF-1D66-1F2BFF981547}"/>
              </a:ext>
            </a:extLst>
          </p:cNvPr>
          <p:cNvSpPr/>
          <p:nvPr/>
        </p:nvSpPr>
        <p:spPr>
          <a:xfrm>
            <a:off x="-106017" y="2118130"/>
            <a:ext cx="18500033" cy="9166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9846F818-3F62-6CAA-9349-B12FDB542BB5}"/>
              </a:ext>
            </a:extLst>
          </p:cNvPr>
          <p:cNvPicPr>
            <a:picLocks noChangeAspect="1"/>
          </p:cNvPicPr>
          <p:nvPr/>
        </p:nvPicPr>
        <p:blipFill>
          <a:blip r:embed="rId3"/>
          <a:stretch>
            <a:fillRect/>
          </a:stretch>
        </p:blipFill>
        <p:spPr>
          <a:xfrm>
            <a:off x="1471629" y="1835601"/>
            <a:ext cx="3826088" cy="792000"/>
          </a:xfrm>
          <a:prstGeom prst="rect">
            <a:avLst/>
          </a:prstGeom>
        </p:spPr>
      </p:pic>
    </p:spTree>
    <p:extLst>
      <p:ext uri="{BB962C8B-B14F-4D97-AF65-F5344CB8AC3E}">
        <p14:creationId xmlns:p14="http://schemas.microsoft.com/office/powerpoint/2010/main" val="3043208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DDC91-3E4D-ABD7-3F0A-CE33250DC145}"/>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E631271-B75F-0F32-EF92-D446A8FD59A5}"/>
              </a:ext>
            </a:extLst>
          </p:cNvPr>
          <p:cNvSpPr>
            <a:spLocks noGrp="1"/>
          </p:cNvSpPr>
          <p:nvPr>
            <p:ph type="body" sz="quarter" idx="11"/>
          </p:nvPr>
        </p:nvSpPr>
        <p:spPr>
          <a:xfrm>
            <a:off x="877455" y="1865746"/>
            <a:ext cx="15992640" cy="7211752"/>
          </a:xfrm>
        </p:spPr>
        <p:txBody>
          <a:bodyPr>
            <a:normAutofit lnSpcReduction="10000"/>
          </a:bodyPr>
          <a:lstStyle/>
          <a:p>
            <a:r>
              <a:rPr lang="nl-NL" sz="3400" dirty="0">
                <a:solidFill>
                  <a:srgbClr val="002060"/>
                </a:solidFill>
              </a:rPr>
              <a:t>Praat in tweetallen over mogelijke reacties op onderstaande casus en plak de reacties op een van de flappen:</a:t>
            </a:r>
          </a:p>
          <a:p>
            <a:endParaRPr lang="nl-NL" sz="3600" b="1" dirty="0"/>
          </a:p>
          <a:p>
            <a:r>
              <a:rPr lang="nl-NL" sz="3400" dirty="0"/>
              <a:t>Het college stelt voor om op locatie X een asielzoekerscentrum in te richten. U bent vóór dit voorstel. Bij de eerste raadsvergadering over dit onderwerp zijn veel inwoners aanwezig op de tribune. Ze zijn tegen het voorstel en de insprekers geven dat luid en duidelijk aan. Er verschijnen ook veel ingezonden brieven in de lokale krant die zich uitspreken tegen dit voorstel. Kortom: het houdt de gemoederen behoorlijk bezig. Drie dagen voor de besluitvormende raad wordt u in de supermarkt aangesproken door een voor u onbekend persoon. Zij/hij schreeuwt tegen u:”Hoe kun je zo stom zijn om vóór een AZC te stemmen! Dat brengt alleen maar overlast. En dat zul je merken ook, want ik weet waar jij woont!”. </a:t>
            </a:r>
          </a:p>
          <a:p>
            <a:endParaRPr lang="nl-NL" dirty="0"/>
          </a:p>
          <a:p>
            <a:endParaRPr lang="nl-NL" dirty="0"/>
          </a:p>
        </p:txBody>
      </p:sp>
      <p:sp>
        <p:nvSpPr>
          <p:cNvPr id="4" name="Tijdelijke aanduiding voor tekst 3">
            <a:extLst>
              <a:ext uri="{FF2B5EF4-FFF2-40B4-BE49-F238E27FC236}">
                <a16:creationId xmlns:a16="http://schemas.microsoft.com/office/drawing/2014/main" id="{F501B5AB-41CC-1143-E2B5-8411689EA6BB}"/>
              </a:ext>
            </a:extLst>
          </p:cNvPr>
          <p:cNvSpPr>
            <a:spLocks noGrp="1"/>
          </p:cNvSpPr>
          <p:nvPr>
            <p:ph type="body" sz="quarter" idx="12"/>
          </p:nvPr>
        </p:nvSpPr>
        <p:spPr>
          <a:xfrm>
            <a:off x="1140933" y="829152"/>
            <a:ext cx="15117496" cy="1189411"/>
          </a:xfrm>
        </p:spPr>
        <p:txBody>
          <a:bodyPr/>
          <a:lstStyle/>
          <a:p>
            <a:r>
              <a:rPr lang="nl-NL" dirty="0"/>
              <a:t>Hoe zou jij omgaan met agressie?</a:t>
            </a:r>
          </a:p>
        </p:txBody>
      </p:sp>
      <p:sp>
        <p:nvSpPr>
          <p:cNvPr id="6" name="Tijdelijke aanduiding voor dianummer 5">
            <a:extLst>
              <a:ext uri="{FF2B5EF4-FFF2-40B4-BE49-F238E27FC236}">
                <a16:creationId xmlns:a16="http://schemas.microsoft.com/office/drawing/2014/main" id="{14142046-D415-DF9D-7AD2-B94A1570156B}"/>
              </a:ext>
            </a:extLst>
          </p:cNvPr>
          <p:cNvSpPr>
            <a:spLocks noGrp="1"/>
          </p:cNvSpPr>
          <p:nvPr>
            <p:ph type="sldNum" sz="quarter" idx="14"/>
          </p:nvPr>
        </p:nvSpPr>
        <p:spPr/>
        <p:txBody>
          <a:bodyPr/>
          <a:lstStyle/>
          <a:p>
            <a:fld id="{5EBF7046-9446-DF4D-B3AE-6EDAB2F9339A}" type="slidenum">
              <a:rPr lang="nl-NL" smtClean="0"/>
              <a:pPr/>
              <a:t>10</a:t>
            </a:fld>
            <a:endParaRPr lang="nl-NL" dirty="0"/>
          </a:p>
        </p:txBody>
      </p:sp>
    </p:spTree>
    <p:extLst>
      <p:ext uri="{BB962C8B-B14F-4D97-AF65-F5344CB8AC3E}">
        <p14:creationId xmlns:p14="http://schemas.microsoft.com/office/powerpoint/2010/main" val="366180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D62E0FC4-1216-20C5-0557-AFCC11EAD3F5}"/>
              </a:ext>
            </a:extLst>
          </p:cNvPr>
          <p:cNvSpPr>
            <a:spLocks noGrp="1"/>
          </p:cNvSpPr>
          <p:nvPr>
            <p:ph type="body" sz="quarter" idx="13"/>
          </p:nvPr>
        </p:nvSpPr>
        <p:spPr>
          <a:xfrm>
            <a:off x="1152510" y="1622500"/>
            <a:ext cx="14717066" cy="391663"/>
          </a:xfrm>
        </p:spPr>
        <p:txBody>
          <a:bodyPr/>
          <a:lstStyle/>
          <a:p>
            <a:r>
              <a:rPr lang="en-US" dirty="0"/>
              <a:t>Vier </a:t>
            </a:r>
            <a:r>
              <a:rPr lang="en-US" dirty="0" err="1"/>
              <a:t>vormen</a:t>
            </a:r>
            <a:endParaRPr lang="en-US" dirty="0"/>
          </a:p>
        </p:txBody>
      </p:sp>
      <p:sp>
        <p:nvSpPr>
          <p:cNvPr id="3" name="Tijdelijke aanduiding voor tekst 2">
            <a:extLst>
              <a:ext uri="{FF2B5EF4-FFF2-40B4-BE49-F238E27FC236}">
                <a16:creationId xmlns:a16="http://schemas.microsoft.com/office/drawing/2014/main" id="{17C950EA-8152-C237-AC0F-0F112022E6A9}"/>
              </a:ext>
            </a:extLst>
          </p:cNvPr>
          <p:cNvSpPr>
            <a:spLocks noGrp="1"/>
          </p:cNvSpPr>
          <p:nvPr>
            <p:ph type="body" sz="quarter" idx="12"/>
          </p:nvPr>
        </p:nvSpPr>
        <p:spPr>
          <a:xfrm>
            <a:off x="1036144" y="2121179"/>
            <a:ext cx="14833432" cy="940245"/>
          </a:xfrm>
        </p:spPr>
        <p:txBody>
          <a:bodyPr>
            <a:normAutofit/>
          </a:bodyPr>
          <a:lstStyle/>
          <a:p>
            <a:r>
              <a:rPr lang="nl-NL" dirty="0" err="1"/>
              <a:t>Resilience</a:t>
            </a:r>
            <a:endParaRPr lang="nl-NL" dirty="0"/>
          </a:p>
        </p:txBody>
      </p:sp>
      <p:pic>
        <p:nvPicPr>
          <p:cNvPr id="7" name="Tijdelijke aanduiding voor inhoud 6">
            <a:extLst>
              <a:ext uri="{FF2B5EF4-FFF2-40B4-BE49-F238E27FC236}">
                <a16:creationId xmlns:a16="http://schemas.microsoft.com/office/drawing/2014/main" id="{E0D92AB0-148E-F54A-F7E3-EC9FBB9B35FB}"/>
              </a:ext>
            </a:extLst>
          </p:cNvPr>
          <p:cNvPicPr>
            <a:picLocks noGrp="1" noChangeAspect="1"/>
          </p:cNvPicPr>
          <p:nvPr>
            <p:ph sz="quarter" idx="14"/>
          </p:nvPr>
        </p:nvPicPr>
        <p:blipFill>
          <a:blip r:embed="rId3"/>
          <a:stretch>
            <a:fillRect/>
          </a:stretch>
        </p:blipFill>
        <p:spPr>
          <a:xfrm>
            <a:off x="1152510" y="3398837"/>
            <a:ext cx="13666576" cy="4017964"/>
          </a:xfrm>
          <a:noFill/>
        </p:spPr>
      </p:pic>
      <p:sp>
        <p:nvSpPr>
          <p:cNvPr id="5" name="Tijdelijke aanduiding voor dianummer 4">
            <a:extLst>
              <a:ext uri="{FF2B5EF4-FFF2-40B4-BE49-F238E27FC236}">
                <a16:creationId xmlns:a16="http://schemas.microsoft.com/office/drawing/2014/main" id="{F2CA06B5-517E-8311-89EB-9B084CB5BA8C}"/>
              </a:ext>
            </a:extLst>
          </p:cNvPr>
          <p:cNvSpPr>
            <a:spLocks noGrp="1"/>
          </p:cNvSpPr>
          <p:nvPr>
            <p:ph type="sldNum" sz="quarter" idx="15"/>
          </p:nvPr>
        </p:nvSpPr>
        <p:spPr>
          <a:xfrm>
            <a:off x="16145478" y="9077497"/>
            <a:ext cx="724617" cy="547687"/>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EBF7046-9446-DF4D-B3AE-6EDAB2F9339A}" type="slidenum">
              <a:rPr kumimoji="0" lang="nl-NL" sz="1400" b="0" i="0" u="none" strike="noStrike" kern="1200" cap="none" spc="0" normalizeH="0" baseline="0" noProof="0" smtClean="0">
                <a:ln>
                  <a:noFill/>
                </a:ln>
                <a:solidFill>
                  <a:prstClr val="black"/>
                </a:solidFill>
                <a:effectLst/>
                <a:uLnTx/>
                <a:uFillTx/>
                <a:latin typeface="Verdana" panose="020B060403050404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nl-NL" sz="1400" b="0" i="0" u="none" strike="noStrike" kern="1200" cap="none" spc="0" normalizeH="0" baseline="0" noProof="0">
              <a:ln>
                <a:noFill/>
              </a:ln>
              <a:solidFill>
                <a:prstClr val="black"/>
              </a:solidFill>
              <a:effectLst/>
              <a:uLnTx/>
              <a:uFillTx/>
              <a:latin typeface="Verdana" panose="020B0604030504040204"/>
              <a:ea typeface="+mn-ea"/>
              <a:cs typeface="+mn-cs"/>
            </a:endParaRPr>
          </a:p>
        </p:txBody>
      </p:sp>
      <p:sp>
        <p:nvSpPr>
          <p:cNvPr id="2" name="Rechthoek 1">
            <a:extLst>
              <a:ext uri="{FF2B5EF4-FFF2-40B4-BE49-F238E27FC236}">
                <a16:creationId xmlns:a16="http://schemas.microsoft.com/office/drawing/2014/main" id="{4BAC52CB-AA36-5A6A-83B8-BDAF3D01DE2C}"/>
              </a:ext>
            </a:extLst>
          </p:cNvPr>
          <p:cNvSpPr/>
          <p:nvPr/>
        </p:nvSpPr>
        <p:spPr>
          <a:xfrm>
            <a:off x="7387771" y="7852229"/>
            <a:ext cx="2888343" cy="3151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6" name="Tekstvak 5">
            <a:extLst>
              <a:ext uri="{FF2B5EF4-FFF2-40B4-BE49-F238E27FC236}">
                <a16:creationId xmlns:a16="http://schemas.microsoft.com/office/drawing/2014/main" id="{920161D0-2A4E-5606-F170-62EECD9C3579}"/>
              </a:ext>
            </a:extLst>
          </p:cNvPr>
          <p:cNvSpPr txBox="1"/>
          <p:nvPr/>
        </p:nvSpPr>
        <p:spPr>
          <a:xfrm>
            <a:off x="1152511" y="8009819"/>
            <a:ext cx="173422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93B72"/>
                </a:solidFill>
                <a:effectLst/>
                <a:uLnTx/>
                <a:uFillTx/>
                <a:latin typeface="Verdana" panose="020B0604030504040204"/>
                <a:ea typeface="+mn-ea"/>
                <a:cs typeface="+mn-cs"/>
              </a:rPr>
              <a:t>Weerbaarheid &gt; vermogen om weerstand te bieden aan …. door pro actieve maatregelen als preventie, beveiliging en bescherming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93B72"/>
                </a:solidFill>
                <a:effectLst/>
                <a:uLnTx/>
                <a:uFillTx/>
                <a:latin typeface="Verdana" panose="020B0604030504040204"/>
                <a:ea typeface="+mn-ea"/>
                <a:cs typeface="+mn-cs"/>
              </a:rPr>
              <a:t>Veerkracht &gt;  vermogen om te herstellen van ….. door aanpassing en herstel</a:t>
            </a:r>
          </a:p>
        </p:txBody>
      </p:sp>
    </p:spTree>
    <p:extLst>
      <p:ext uri="{BB962C8B-B14F-4D97-AF65-F5344CB8AC3E}">
        <p14:creationId xmlns:p14="http://schemas.microsoft.com/office/powerpoint/2010/main" val="37490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0999EBF-3D2B-1E5B-1EBC-28E25B7DD1E9}"/>
              </a:ext>
            </a:extLst>
          </p:cNvPr>
          <p:cNvSpPr>
            <a:spLocks noGrp="1"/>
          </p:cNvSpPr>
          <p:nvPr>
            <p:ph type="body" sz="quarter" idx="12"/>
          </p:nvPr>
        </p:nvSpPr>
        <p:spPr>
          <a:xfrm>
            <a:off x="3714550" y="1278401"/>
            <a:ext cx="7734801" cy="967738"/>
          </a:xfrm>
        </p:spPr>
        <p:txBody>
          <a:bodyPr/>
          <a:lstStyle/>
          <a:p>
            <a:r>
              <a:rPr lang="nl-NL" dirty="0"/>
              <a:t>Wat kun je zelf doen? </a:t>
            </a:r>
          </a:p>
        </p:txBody>
      </p:sp>
      <p:sp>
        <p:nvSpPr>
          <p:cNvPr id="5" name="Tijdelijke aanduiding voor tekst 4">
            <a:extLst>
              <a:ext uri="{FF2B5EF4-FFF2-40B4-BE49-F238E27FC236}">
                <a16:creationId xmlns:a16="http://schemas.microsoft.com/office/drawing/2014/main" id="{B8F6FFF5-1A8B-9CFC-3CDC-E9C27A7D7B0A}"/>
              </a:ext>
            </a:extLst>
          </p:cNvPr>
          <p:cNvSpPr>
            <a:spLocks noGrp="1"/>
          </p:cNvSpPr>
          <p:nvPr>
            <p:ph type="body" sz="quarter" idx="13"/>
          </p:nvPr>
        </p:nvSpPr>
        <p:spPr>
          <a:xfrm>
            <a:off x="10209020" y="663404"/>
            <a:ext cx="7734801" cy="391663"/>
          </a:xfrm>
        </p:spPr>
        <p:txBody>
          <a:bodyPr/>
          <a:lstStyle/>
          <a:p>
            <a:r>
              <a:rPr lang="nl-NL" dirty="0"/>
              <a:t>Ondermijning en weerbaarheid</a:t>
            </a:r>
          </a:p>
        </p:txBody>
      </p:sp>
      <p:sp>
        <p:nvSpPr>
          <p:cNvPr id="6" name="Tijdelijke aanduiding voor dianummer 5">
            <a:extLst>
              <a:ext uri="{FF2B5EF4-FFF2-40B4-BE49-F238E27FC236}">
                <a16:creationId xmlns:a16="http://schemas.microsoft.com/office/drawing/2014/main" id="{5EB3F19D-12BD-22EB-4600-7ED7173FB62F}"/>
              </a:ext>
            </a:extLst>
          </p:cNvPr>
          <p:cNvSpPr>
            <a:spLocks noGrp="1"/>
          </p:cNvSpPr>
          <p:nvPr>
            <p:ph type="sldNum" sz="quarter" idx="14"/>
          </p:nvPr>
        </p:nvSpPr>
        <p:spPr/>
        <p:txBody>
          <a:bodyPr/>
          <a:lstStyle/>
          <a:p>
            <a:fld id="{5EBF7046-9446-DF4D-B3AE-6EDAB2F9339A}" type="slidenum">
              <a:rPr lang="nl-NL" smtClean="0"/>
              <a:pPr/>
              <a:t>12</a:t>
            </a:fld>
            <a:endParaRPr lang="nl-NL" dirty="0"/>
          </a:p>
        </p:txBody>
      </p:sp>
      <p:sp>
        <p:nvSpPr>
          <p:cNvPr id="7" name="Tekstvak 6">
            <a:extLst>
              <a:ext uri="{FF2B5EF4-FFF2-40B4-BE49-F238E27FC236}">
                <a16:creationId xmlns:a16="http://schemas.microsoft.com/office/drawing/2014/main" id="{D6F0CD94-3057-E47C-AC90-2D7DE2ED1E8A}"/>
              </a:ext>
            </a:extLst>
          </p:cNvPr>
          <p:cNvSpPr txBox="1"/>
          <p:nvPr/>
        </p:nvSpPr>
        <p:spPr>
          <a:xfrm>
            <a:off x="1557034" y="2569579"/>
            <a:ext cx="4889948" cy="6186309"/>
          </a:xfrm>
          <a:prstGeom prst="rect">
            <a:avLst/>
          </a:prstGeom>
          <a:noFill/>
          <a:ln w="1270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F9ED5"/>
                </a:solidFill>
                <a:effectLst/>
                <a:uLnTx/>
                <a:uFillTx/>
                <a:latin typeface="Aptos" panose="02110004020202020204"/>
              </a:rPr>
              <a:t>Voor jezelf:</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600" b="1" i="0" u="none" strike="noStrike" kern="0" cap="none" spc="0" normalizeH="0" baseline="0" noProof="0" dirty="0">
              <a:ln>
                <a:noFill/>
              </a:ln>
              <a:solidFill>
                <a:srgbClr val="0F9ED5"/>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F9ED5"/>
                </a:solidFill>
                <a:effectLst/>
                <a:uLnTx/>
                <a:uFillTx/>
                <a:latin typeface="Aptos" panose="02110004020202020204"/>
              </a:rPr>
              <a:t>Training volgen</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600" b="1" i="0" u="none" strike="noStrike" kern="0" cap="none" spc="0" normalizeH="0" baseline="0" noProof="0" dirty="0">
              <a:ln>
                <a:noFill/>
              </a:ln>
              <a:solidFill>
                <a:srgbClr val="0F9ED5"/>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F9ED5"/>
                </a:solidFill>
                <a:effectLst/>
                <a:uLnTx/>
                <a:uFillTx/>
                <a:latin typeface="Aptos" panose="02110004020202020204"/>
              </a:rPr>
              <a:t>Voorbereid een gesprek aangaan</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600" b="1" i="0" u="none" strike="noStrike" kern="0" cap="none" spc="0" normalizeH="0" baseline="0" noProof="0" dirty="0">
              <a:ln>
                <a:noFill/>
              </a:ln>
              <a:solidFill>
                <a:srgbClr val="0F9ED5"/>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F9ED5"/>
                </a:solidFill>
                <a:effectLst/>
                <a:uLnTx/>
                <a:uFillTx/>
                <a:latin typeface="Aptos" panose="02110004020202020204"/>
              </a:rPr>
              <a:t>Wat nog meer?</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600" b="1" i="0" u="none" strike="noStrike" kern="0" cap="none" spc="0" normalizeH="0" baseline="0" noProof="0" dirty="0">
              <a:ln>
                <a:noFill/>
              </a:ln>
              <a:solidFill>
                <a:srgbClr val="0F9ED5"/>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400" b="1" i="0" u="none" strike="noStrike" kern="0" cap="none" spc="0" normalizeH="0" baseline="0" noProof="0" dirty="0">
              <a:ln>
                <a:noFill/>
              </a:ln>
              <a:solidFill>
                <a:srgbClr val="0F9ED5"/>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400" b="1" i="0" u="none" strike="noStrike" kern="0" cap="none" spc="0" normalizeH="0" baseline="0" noProof="0" dirty="0">
              <a:ln>
                <a:noFill/>
              </a:ln>
              <a:solidFill>
                <a:prstClr val="black"/>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400" b="1" i="0" u="none" strike="noStrike" kern="0" cap="none" spc="0" normalizeH="0" baseline="0" noProof="0" dirty="0">
              <a:ln>
                <a:noFill/>
              </a:ln>
              <a:solidFill>
                <a:prstClr val="black"/>
              </a:solidFill>
              <a:effectLst/>
              <a:uLnTx/>
              <a:uFillTx/>
              <a:latin typeface="Aptos" panose="02110004020202020204"/>
            </a:endParaRPr>
          </a:p>
        </p:txBody>
      </p:sp>
      <p:sp>
        <p:nvSpPr>
          <p:cNvPr id="8" name="Tekstvak 7">
            <a:extLst>
              <a:ext uri="{FF2B5EF4-FFF2-40B4-BE49-F238E27FC236}">
                <a16:creationId xmlns:a16="http://schemas.microsoft.com/office/drawing/2014/main" id="{77A133EC-CF09-E550-7AE8-831BABE7BC26}"/>
              </a:ext>
            </a:extLst>
          </p:cNvPr>
          <p:cNvSpPr txBox="1"/>
          <p:nvPr/>
        </p:nvSpPr>
        <p:spPr>
          <a:xfrm>
            <a:off x="9144794" y="2569579"/>
            <a:ext cx="5023788" cy="6555641"/>
          </a:xfrm>
          <a:prstGeom prst="rect">
            <a:avLst/>
          </a:prstGeom>
          <a:noFill/>
          <a:ln w="1270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F9ED5"/>
                </a:solidFill>
                <a:effectLst/>
                <a:uLnTx/>
                <a:uFillTx/>
                <a:latin typeface="Aptos" panose="02110004020202020204"/>
              </a:rPr>
              <a:t>Voor een ander:</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600" b="1" i="0" u="none" strike="noStrike" kern="0" cap="none" spc="0" normalizeH="0" baseline="0" noProof="0" dirty="0">
              <a:ln>
                <a:noFill/>
              </a:ln>
              <a:solidFill>
                <a:srgbClr val="0F9ED5"/>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F9ED5"/>
                </a:solidFill>
                <a:effectLst/>
                <a:uLnTx/>
                <a:uFillTx/>
                <a:latin typeface="Aptos" panose="02110004020202020204"/>
              </a:rPr>
              <a:t>Veilige omgeving bieden om je verhaal te kunnen doen</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600" b="1" i="0" u="none" strike="noStrike" kern="0" cap="none" spc="0" normalizeH="0" baseline="0" noProof="0" dirty="0">
              <a:ln>
                <a:noFill/>
              </a:ln>
              <a:solidFill>
                <a:srgbClr val="0F9ED5"/>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F9ED5"/>
                </a:solidFill>
                <a:effectLst/>
                <a:uLnTx/>
                <a:uFillTx/>
                <a:latin typeface="Aptos" panose="02110004020202020204"/>
              </a:rPr>
              <a:t>Waardevrij luisteren</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600" b="1" i="0" u="none" strike="noStrike" kern="0" cap="none" spc="0" normalizeH="0" baseline="0" noProof="0" dirty="0">
              <a:ln>
                <a:noFill/>
              </a:ln>
              <a:solidFill>
                <a:srgbClr val="0F9ED5"/>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F9ED5"/>
                </a:solidFill>
                <a:effectLst/>
                <a:uLnTx/>
                <a:uFillTx/>
                <a:latin typeface="Aptos" panose="02110004020202020204"/>
              </a:rPr>
              <a:t>Voor elkaar opkomen</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600" b="1" i="0" u="none" strike="noStrike" kern="0" cap="none" spc="0" normalizeH="0" baseline="0" noProof="0" dirty="0">
              <a:ln>
                <a:noFill/>
              </a:ln>
              <a:solidFill>
                <a:srgbClr val="0F9ED5"/>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F9ED5"/>
                </a:solidFill>
                <a:effectLst/>
                <a:uLnTx/>
                <a:uFillTx/>
                <a:latin typeface="Aptos" panose="02110004020202020204"/>
              </a:rPr>
              <a:t>Wat nog meer?</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400" b="1" i="0" u="none" strike="noStrike" kern="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7325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Rechthoek 9"/>
          <p:cNvSpPr/>
          <p:nvPr/>
        </p:nvSpPr>
        <p:spPr>
          <a:xfrm>
            <a:off x="13089338" y="347"/>
            <a:ext cx="5201838" cy="10289483"/>
          </a:xfrm>
          <a:prstGeom prst="rect">
            <a:avLst/>
          </a:prstGeom>
          <a:solidFill>
            <a:srgbClr val="FFFFFF"/>
          </a:solidFill>
          <a:ln w="12700">
            <a:miter lim="400000"/>
          </a:ln>
        </p:spPr>
        <p:txBody>
          <a:bodyPr lIns="45723" rIns="45723" anchor="ctr"/>
          <a:lstStyle/>
          <a:p>
            <a:pPr marL="0" marR="0" lvl="0" indent="0" algn="ctr" defTabSz="914491" rtl="0" eaLnBrk="1" fontAlgn="auto" latinLnBrk="0" hangingPunct="0">
              <a:lnSpc>
                <a:spcPct val="100000"/>
              </a:lnSpc>
              <a:spcBef>
                <a:spcPts val="0"/>
              </a:spcBef>
              <a:spcAft>
                <a:spcPts val="0"/>
              </a:spcAft>
              <a:buClrTx/>
              <a:buSzTx/>
              <a:buFontTx/>
              <a:buNone/>
              <a:tabLst/>
              <a:defRPr b="0">
                <a:solidFill>
                  <a:srgbClr val="FFFFFF"/>
                </a:solidFill>
              </a:defRPr>
            </a:pPr>
            <a:endParaRPr kumimoji="0" sz="1800" b="0" i="0" u="none" strike="noStrike" kern="0" cap="none" spc="0" normalizeH="0" baseline="0" noProof="0">
              <a:ln>
                <a:noFill/>
              </a:ln>
              <a:solidFill>
                <a:srgbClr val="FFFFFF"/>
              </a:solidFill>
              <a:effectLst/>
              <a:uLnTx/>
              <a:uFillTx/>
              <a:latin typeface="Verdana"/>
              <a:ea typeface="Verdana"/>
              <a:cs typeface="Helvetica"/>
              <a:sym typeface="Verdana"/>
            </a:endParaRPr>
          </a:p>
        </p:txBody>
      </p:sp>
      <p:pic>
        <p:nvPicPr>
          <p:cNvPr id="390" name="Afbeelding 13" descr="Afbeelding 13"/>
          <p:cNvPicPr>
            <a:picLocks noChangeAspect="1"/>
          </p:cNvPicPr>
          <p:nvPr/>
        </p:nvPicPr>
        <p:blipFill>
          <a:blip r:embed="rId3"/>
          <a:stretch>
            <a:fillRect/>
          </a:stretch>
        </p:blipFill>
        <p:spPr>
          <a:xfrm>
            <a:off x="13890255" y="1544294"/>
            <a:ext cx="3600001" cy="3600000"/>
          </a:xfrm>
          <a:prstGeom prst="rect">
            <a:avLst/>
          </a:prstGeom>
          <a:ln w="12700">
            <a:miter lim="400000"/>
          </a:ln>
        </p:spPr>
      </p:pic>
      <p:sp>
        <p:nvSpPr>
          <p:cNvPr id="391" name="Meer weten over het  Centre of Expertise  Veiligheid &amp; Veerkracht?"/>
          <p:cNvSpPr txBox="1"/>
          <p:nvPr/>
        </p:nvSpPr>
        <p:spPr>
          <a:xfrm>
            <a:off x="1914980" y="3362957"/>
            <a:ext cx="9324058"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3" rIns="45723">
            <a:spAutoFit/>
          </a:bodyPr>
          <a:lstStyle/>
          <a:p>
            <a:pPr marL="0" marR="0" lvl="0" indent="0" algn="r" defTabSz="914491" rtl="0" eaLnBrk="1" fontAlgn="auto" latinLnBrk="0" hangingPunct="0">
              <a:lnSpc>
                <a:spcPct val="100000"/>
              </a:lnSpc>
              <a:spcBef>
                <a:spcPts val="0"/>
              </a:spcBef>
              <a:spcAft>
                <a:spcPts val="0"/>
              </a:spcAft>
              <a:buClrTx/>
              <a:buSzTx/>
              <a:buFontTx/>
              <a:buNone/>
              <a:tabLst/>
              <a:defRPr sz="4400">
                <a:solidFill>
                  <a:srgbClr val="FFFFFF"/>
                </a:solidFill>
              </a:defRPr>
            </a:pPr>
            <a:r>
              <a:rPr kumimoji="0" lang="nl-NL" sz="4400" b="1" i="0" u="none" strike="noStrike" kern="0" cap="none" spc="0" normalizeH="0" baseline="0" noProof="0" dirty="0">
                <a:ln>
                  <a:noFill/>
                </a:ln>
                <a:solidFill>
                  <a:srgbClr val="FFFFFF"/>
                </a:solidFill>
                <a:effectLst/>
                <a:uLnTx/>
                <a:uFillTx/>
                <a:latin typeface="Verdana"/>
                <a:ea typeface="Verdana"/>
                <a:cs typeface="Helvetica"/>
                <a:sym typeface="Verdana"/>
              </a:rPr>
              <a:t>Bedankt voor uw deelname</a:t>
            </a:r>
            <a:endParaRPr kumimoji="0" sz="4400" b="1" i="0" u="none" strike="noStrike" kern="0" cap="none" spc="0" normalizeH="0" baseline="0" noProof="0" dirty="0">
              <a:ln>
                <a:noFill/>
              </a:ln>
              <a:solidFill>
                <a:srgbClr val="FFFFFF"/>
              </a:solidFill>
              <a:effectLst/>
              <a:uLnTx/>
              <a:uFillTx/>
              <a:latin typeface="Verdana"/>
              <a:ea typeface="Verdana"/>
              <a:cs typeface="Helvetica"/>
              <a:sym typeface="Verdana"/>
            </a:endParaRPr>
          </a:p>
        </p:txBody>
      </p:sp>
      <p:pic>
        <p:nvPicPr>
          <p:cNvPr id="4" name="Afbeelding 3">
            <a:extLst>
              <a:ext uri="{FF2B5EF4-FFF2-40B4-BE49-F238E27FC236}">
                <a16:creationId xmlns:a16="http://schemas.microsoft.com/office/drawing/2014/main" id="{09CAD891-3EB5-9E8D-E5E3-A016125DF7B1}"/>
              </a:ext>
            </a:extLst>
          </p:cNvPr>
          <p:cNvPicPr>
            <a:picLocks noChangeAspect="1"/>
          </p:cNvPicPr>
          <p:nvPr/>
        </p:nvPicPr>
        <p:blipFill>
          <a:blip r:embed="rId4"/>
          <a:stretch>
            <a:fillRect/>
          </a:stretch>
        </p:blipFill>
        <p:spPr>
          <a:xfrm>
            <a:off x="13357809" y="5850015"/>
            <a:ext cx="4869416" cy="10080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116DF02-8ED9-950F-10B3-CE480D63B7E9}"/>
              </a:ext>
            </a:extLst>
          </p:cNvPr>
          <p:cNvSpPr>
            <a:spLocks noGrp="1"/>
          </p:cNvSpPr>
          <p:nvPr>
            <p:ph type="body" sz="quarter" idx="11"/>
          </p:nvPr>
        </p:nvSpPr>
        <p:spPr>
          <a:xfrm>
            <a:off x="8467724" y="3568700"/>
            <a:ext cx="7734801" cy="5984588"/>
          </a:xfrm>
        </p:spPr>
        <p:txBody>
          <a:bodyPr>
            <a:normAutofit/>
          </a:bodyPr>
          <a:lstStyle/>
          <a:p>
            <a:pPr marL="342900" indent="-342900">
              <a:buFont typeface="Arial" panose="020B0604020202020204" pitchFamily="34" charset="0"/>
              <a:buChar char="•"/>
            </a:pPr>
            <a:r>
              <a:rPr lang="nl-NL" sz="2400" dirty="0"/>
              <a:t>Griffier van de gemeente Molenlanden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Buitenpromovendus Universiteit Utrecht</a:t>
            </a:r>
          </a:p>
        </p:txBody>
      </p:sp>
      <p:sp>
        <p:nvSpPr>
          <p:cNvPr id="3" name="Tijdelijke aanduiding voor tekst 2">
            <a:extLst>
              <a:ext uri="{FF2B5EF4-FFF2-40B4-BE49-F238E27FC236}">
                <a16:creationId xmlns:a16="http://schemas.microsoft.com/office/drawing/2014/main" id="{299CAF8D-636E-D7F1-52A8-FB805E67FCA9}"/>
              </a:ext>
            </a:extLst>
          </p:cNvPr>
          <p:cNvSpPr>
            <a:spLocks noGrp="1"/>
          </p:cNvSpPr>
          <p:nvPr>
            <p:ph type="body" sz="quarter" idx="12"/>
          </p:nvPr>
        </p:nvSpPr>
        <p:spPr>
          <a:xfrm>
            <a:off x="8435640" y="2181862"/>
            <a:ext cx="7734801" cy="1029171"/>
          </a:xfrm>
        </p:spPr>
        <p:txBody>
          <a:bodyPr>
            <a:normAutofit/>
          </a:bodyPr>
          <a:lstStyle/>
          <a:p>
            <a:r>
              <a:rPr lang="nl-NL" sz="4000" dirty="0"/>
              <a:t>Marjolein Teunissen</a:t>
            </a:r>
          </a:p>
        </p:txBody>
      </p:sp>
      <p:sp>
        <p:nvSpPr>
          <p:cNvPr id="10" name="Text Placeholder 4">
            <a:extLst>
              <a:ext uri="{FF2B5EF4-FFF2-40B4-BE49-F238E27FC236}">
                <a16:creationId xmlns:a16="http://schemas.microsoft.com/office/drawing/2014/main" id="{B3A943A7-B4F6-3D9D-D639-C3C7F83C78F3}"/>
              </a:ext>
            </a:extLst>
          </p:cNvPr>
          <p:cNvSpPr>
            <a:spLocks noGrp="1"/>
          </p:cNvSpPr>
          <p:nvPr>
            <p:ph type="body" sz="quarter" idx="13"/>
          </p:nvPr>
        </p:nvSpPr>
        <p:spPr>
          <a:xfrm>
            <a:off x="8435639" y="1508907"/>
            <a:ext cx="7734801" cy="391663"/>
          </a:xfrm>
        </p:spPr>
        <p:txBody>
          <a:bodyPr>
            <a:noAutofit/>
          </a:bodyPr>
          <a:lstStyle/>
          <a:p>
            <a:r>
              <a:rPr lang="en-US" sz="2400" dirty="0"/>
              <a:t>Even voorstellen</a:t>
            </a:r>
          </a:p>
        </p:txBody>
      </p:sp>
      <p:sp>
        <p:nvSpPr>
          <p:cNvPr id="15" name="Slide Number Placeholder 5">
            <a:extLst>
              <a:ext uri="{FF2B5EF4-FFF2-40B4-BE49-F238E27FC236}">
                <a16:creationId xmlns:a16="http://schemas.microsoft.com/office/drawing/2014/main" id="{D4A641BB-EA59-ADA1-ABA3-8AF31EC7A407}"/>
              </a:ext>
            </a:extLst>
          </p:cNvPr>
          <p:cNvSpPr>
            <a:spLocks noGrp="1"/>
          </p:cNvSpPr>
          <p:nvPr>
            <p:ph type="sldNum" sz="quarter" idx="14"/>
          </p:nvPr>
        </p:nvSpPr>
        <p:spPr>
          <a:xfrm>
            <a:off x="16145478" y="9077497"/>
            <a:ext cx="724617" cy="547687"/>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EBF7046-9446-DF4D-B3AE-6EDAB2F9339A}" type="slidenum">
              <a:rPr kumimoji="0" lang="nl-NL" sz="1400" b="0" i="0" u="none" strike="noStrike" kern="1200" cap="none" spc="0" normalizeH="0" baseline="0" noProof="0" smtClean="0">
                <a:ln>
                  <a:noFill/>
                </a:ln>
                <a:solidFill>
                  <a:prstClr val="black"/>
                </a:solidFill>
                <a:effectLst/>
                <a:uLnTx/>
                <a:uFillTx/>
                <a:latin typeface="Verdana" panose="020B060403050404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nl-NL" sz="1400" b="0" i="0" u="none" strike="noStrike" kern="1200" cap="none" spc="0" normalizeH="0" baseline="0" noProof="0">
              <a:ln>
                <a:noFill/>
              </a:ln>
              <a:solidFill>
                <a:prstClr val="black"/>
              </a:solidFill>
              <a:effectLst/>
              <a:uLnTx/>
              <a:uFillTx/>
              <a:latin typeface="Verdana" panose="020B0604030504040204"/>
              <a:ea typeface="+mn-ea"/>
              <a:cs typeface="+mn-cs"/>
            </a:endParaRPr>
          </a:p>
        </p:txBody>
      </p:sp>
      <p:sp>
        <p:nvSpPr>
          <p:cNvPr id="4" name="Tijdelijke aanduiding voor dianummer 3" hidden="1">
            <a:extLst>
              <a:ext uri="{FF2B5EF4-FFF2-40B4-BE49-F238E27FC236}">
                <a16:creationId xmlns:a16="http://schemas.microsoft.com/office/drawing/2014/main" id="{E1C32BCF-44EA-1AF1-88A9-A7E69B6A632C}"/>
              </a:ext>
            </a:extLst>
          </p:cNvPr>
          <p:cNvSpPr>
            <a:spLocks noGrp="1"/>
          </p:cNvSpPr>
          <p:nvPr>
            <p:ph type="sldNum" sz="quarter" idx="4294967295"/>
          </p:nvPr>
        </p:nvSpPr>
        <p:spPr>
          <a:xfrm>
            <a:off x="16145478" y="9077497"/>
            <a:ext cx="724617" cy="547687"/>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EBF7046-9446-DF4D-B3AE-6EDAB2F9339A}" type="slidenum">
              <a:rPr kumimoji="0" lang="nl-NL" sz="1400" b="0" i="0" u="none" strike="noStrike" kern="1200" cap="none" spc="0" normalizeH="0" baseline="0" noProof="0" smtClean="0">
                <a:ln>
                  <a:noFill/>
                </a:ln>
                <a:solidFill>
                  <a:prstClr val="black"/>
                </a:solidFill>
                <a:effectLst/>
                <a:uLnTx/>
                <a:uFillTx/>
                <a:latin typeface="Verdana" panose="020B060403050404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nl-NL" sz="1400" b="0" i="0" u="none" strike="noStrike" kern="1200" cap="none" spc="0" normalizeH="0" baseline="0" noProof="0">
              <a:ln>
                <a:noFill/>
              </a:ln>
              <a:solidFill>
                <a:prstClr val="black"/>
              </a:solidFill>
              <a:effectLst/>
              <a:uLnTx/>
              <a:uFillTx/>
              <a:latin typeface="Verdana" panose="020B0604030504040204"/>
              <a:ea typeface="+mn-ea"/>
              <a:cs typeface="+mn-cs"/>
            </a:endParaRPr>
          </a:p>
        </p:txBody>
      </p:sp>
      <p:sp>
        <p:nvSpPr>
          <p:cNvPr id="5" name="Tekstvak 4">
            <a:extLst>
              <a:ext uri="{FF2B5EF4-FFF2-40B4-BE49-F238E27FC236}">
                <a16:creationId xmlns:a16="http://schemas.microsoft.com/office/drawing/2014/main" id="{915A2F6F-DDBF-5A6E-0AE3-0BB05FDB703B}"/>
              </a:ext>
            </a:extLst>
          </p:cNvPr>
          <p:cNvSpPr txBox="1"/>
          <p:nvPr/>
        </p:nvSpPr>
        <p:spPr>
          <a:xfrm>
            <a:off x="249382" y="3925455"/>
            <a:ext cx="7934036" cy="4154984"/>
          </a:xfrm>
          <a:prstGeom prst="rect">
            <a:avLst/>
          </a:prstGeom>
          <a:noFill/>
        </p:spPr>
        <p:txBody>
          <a:bodyPr wrap="square" rtlCol="0">
            <a:spAutoFit/>
          </a:bodyPr>
          <a:lstStyle/>
          <a:p>
            <a:pPr algn="ctr"/>
            <a:endParaRPr lang="nl-NL" sz="2400" b="1" dirty="0"/>
          </a:p>
          <a:p>
            <a:pPr algn="ctr"/>
            <a:endParaRPr lang="nl-NL" sz="2400" b="1" dirty="0"/>
          </a:p>
          <a:p>
            <a:pPr algn="ctr"/>
            <a:endParaRPr lang="nl-NL" sz="2400" b="1" dirty="0"/>
          </a:p>
          <a:p>
            <a:pPr algn="ctr"/>
            <a:r>
              <a:rPr lang="nl-NL" sz="2400" b="1" i="1" dirty="0"/>
              <a:t>Een onderzoek naar het effect van agressie tegen raadsleden op de invulling van het raadslidmaatschap</a:t>
            </a:r>
          </a:p>
          <a:p>
            <a:pPr algn="ctr"/>
            <a:endParaRPr lang="nl-NL" sz="2400" b="1" dirty="0"/>
          </a:p>
          <a:p>
            <a:pPr algn="ctr"/>
            <a:endParaRPr lang="nl-NL" sz="2400" b="1" dirty="0"/>
          </a:p>
          <a:p>
            <a:pPr algn="ctr"/>
            <a:endParaRPr lang="nl-NL" sz="2400" b="1" dirty="0"/>
          </a:p>
          <a:p>
            <a:pPr algn="ctr"/>
            <a:endParaRPr lang="nl-NL" sz="2400" b="1" dirty="0"/>
          </a:p>
          <a:p>
            <a:pPr algn="ctr"/>
            <a:endParaRPr lang="nl-NL" sz="2400" b="1" dirty="0"/>
          </a:p>
        </p:txBody>
      </p:sp>
      <p:sp>
        <p:nvSpPr>
          <p:cNvPr id="6" name="Rechthoek 5">
            <a:extLst>
              <a:ext uri="{FF2B5EF4-FFF2-40B4-BE49-F238E27FC236}">
                <a16:creationId xmlns:a16="http://schemas.microsoft.com/office/drawing/2014/main" id="{C355A94D-9562-1E7E-51C2-5023D68B6C00}"/>
              </a:ext>
            </a:extLst>
          </p:cNvPr>
          <p:cNvSpPr/>
          <p:nvPr/>
        </p:nvSpPr>
        <p:spPr>
          <a:xfrm>
            <a:off x="581511" y="1192005"/>
            <a:ext cx="7218643" cy="1754326"/>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IK WEET </a:t>
            </a:r>
          </a:p>
          <a:p>
            <a:pPr algn="ctr"/>
            <a:r>
              <a:rPr lang="nl-NL" sz="5400" b="1" cap="none" spc="0" dirty="0">
                <a:ln w="22225">
                  <a:solidFill>
                    <a:schemeClr val="accent2"/>
                  </a:solidFill>
                  <a:prstDash val="solid"/>
                </a:ln>
                <a:solidFill>
                  <a:schemeClr val="accent2">
                    <a:lumMod val="40000"/>
                    <a:lumOff val="60000"/>
                  </a:schemeClr>
                </a:solidFill>
                <a:effectLst/>
              </a:rPr>
              <a:t>WAAR JIJ WOONT</a:t>
            </a:r>
          </a:p>
        </p:txBody>
      </p:sp>
    </p:spTree>
    <p:extLst>
      <p:ext uri="{BB962C8B-B14F-4D97-AF65-F5344CB8AC3E}">
        <p14:creationId xmlns:p14="http://schemas.microsoft.com/office/powerpoint/2010/main" val="62217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35B1-DF49-142F-FB8D-9EE90775D55B}"/>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DFD11310-4A10-6340-2E46-59E56D1053C2}"/>
              </a:ext>
            </a:extLst>
          </p:cNvPr>
          <p:cNvPicPr>
            <a:picLocks noChangeAspect="1"/>
          </p:cNvPicPr>
          <p:nvPr/>
        </p:nvPicPr>
        <p:blipFill>
          <a:blip r:embed="rId3"/>
          <a:srcRect l="4333" r="3275" b="-1"/>
          <a:stretch/>
        </p:blipFill>
        <p:spPr>
          <a:xfrm>
            <a:off x="20" y="-6350"/>
            <a:ext cx="6753205" cy="10294938"/>
          </a:xfrm>
          <a:prstGeom prst="rect">
            <a:avLst/>
          </a:prstGeom>
          <a:noFill/>
        </p:spPr>
      </p:pic>
      <p:sp>
        <p:nvSpPr>
          <p:cNvPr id="2" name="Tijdelijke aanduiding voor tekst 1">
            <a:extLst>
              <a:ext uri="{FF2B5EF4-FFF2-40B4-BE49-F238E27FC236}">
                <a16:creationId xmlns:a16="http://schemas.microsoft.com/office/drawing/2014/main" id="{8B3C0382-EC09-74A7-375C-EC642F079152}"/>
              </a:ext>
            </a:extLst>
          </p:cNvPr>
          <p:cNvSpPr>
            <a:spLocks noGrp="1"/>
          </p:cNvSpPr>
          <p:nvPr>
            <p:ph type="body" sz="quarter" idx="11"/>
          </p:nvPr>
        </p:nvSpPr>
        <p:spPr>
          <a:xfrm>
            <a:off x="8467724" y="3568700"/>
            <a:ext cx="7734801" cy="5984588"/>
          </a:xfrm>
        </p:spPr>
        <p:txBody>
          <a:bodyPr>
            <a:normAutofit/>
          </a:bodyPr>
          <a:lstStyle/>
          <a:p>
            <a:pPr marL="342900" indent="-342900">
              <a:buFont typeface="Arial" panose="020B0604020202020204" pitchFamily="34" charset="0"/>
              <a:buChar char="•"/>
            </a:pPr>
            <a:r>
              <a:rPr lang="nl-NL" sz="2400" dirty="0"/>
              <a:t>Onderzoeker Lectoraat Ondermijning/ Recht &amp; Veiligheid</a:t>
            </a:r>
          </a:p>
          <a:p>
            <a:pPr marL="342900" indent="-342900">
              <a:buFont typeface="Arial" panose="020B0604020202020204" pitchFamily="34" charset="0"/>
              <a:buChar char="•"/>
            </a:pPr>
            <a:r>
              <a:rPr lang="nl-NL" sz="2400" dirty="0"/>
              <a:t>Docent opleiding Bestuurskunde</a:t>
            </a:r>
          </a:p>
          <a:p>
            <a:pPr marL="342900" indent="-342900">
              <a:buFont typeface="Arial" panose="020B0604020202020204" pitchFamily="34" charset="0"/>
              <a:buChar char="•"/>
            </a:pPr>
            <a:r>
              <a:rPr lang="nl-NL" sz="2400" dirty="0"/>
              <a:t>In het verleden gewerkt als communicatieadviseur/woordvoerder bij: gemeenten, diverse onderwijsinstellingen</a:t>
            </a:r>
          </a:p>
          <a:p>
            <a:pPr marL="0" indent="0">
              <a:buNone/>
            </a:pPr>
            <a:endParaRPr lang="nl-NL" sz="2400" dirty="0"/>
          </a:p>
          <a:p>
            <a:pPr marL="0" indent="0">
              <a:buNone/>
            </a:pPr>
            <a:r>
              <a:rPr lang="nl-NL" sz="2400" dirty="0"/>
              <a:t>Onderzoeken </a:t>
            </a:r>
            <a:r>
              <a:rPr lang="nl-NL" sz="2400" dirty="0" err="1"/>
              <a:t>CoE</a:t>
            </a:r>
            <a:endParaRPr lang="nl-NL" sz="2400" dirty="0"/>
          </a:p>
          <a:p>
            <a:pPr marL="342900" indent="-342900">
              <a:buFont typeface="Arial" panose="020B0604020202020204" pitchFamily="34" charset="0"/>
              <a:buChar char="•"/>
            </a:pPr>
            <a:r>
              <a:rPr lang="nl-NL" sz="2400" dirty="0"/>
              <a:t>Burgerparticipatie en meldingsbereidheid</a:t>
            </a:r>
          </a:p>
          <a:p>
            <a:pPr marL="342900" indent="-342900">
              <a:buFont typeface="Arial" panose="020B0604020202020204" pitchFamily="34" charset="0"/>
              <a:buChar char="•"/>
            </a:pPr>
            <a:r>
              <a:rPr lang="nl-NL" sz="2400" dirty="0"/>
              <a:t>Integriteit decentrale volksvertegenwoordigers</a:t>
            </a:r>
          </a:p>
          <a:p>
            <a:pPr marL="342900" indent="-342900">
              <a:buFont typeface="Arial" panose="020B0604020202020204" pitchFamily="34" charset="0"/>
              <a:buChar char="•"/>
            </a:pPr>
            <a:r>
              <a:rPr lang="nl-NL" sz="2400" dirty="0"/>
              <a:t>Lokale veiligheid en maatschappelijke onrust</a:t>
            </a:r>
          </a:p>
          <a:p>
            <a:pPr marL="342900" indent="-342900">
              <a:buFont typeface="Arial" panose="020B0604020202020204" pitchFamily="34" charset="0"/>
              <a:buChar char="•"/>
            </a:pPr>
            <a:r>
              <a:rPr lang="nl-NL" sz="2400" dirty="0"/>
              <a:t>Weerbaarheid lokaal bestuur</a:t>
            </a:r>
          </a:p>
        </p:txBody>
      </p:sp>
      <p:sp>
        <p:nvSpPr>
          <p:cNvPr id="3" name="Tijdelijke aanduiding voor tekst 2">
            <a:extLst>
              <a:ext uri="{FF2B5EF4-FFF2-40B4-BE49-F238E27FC236}">
                <a16:creationId xmlns:a16="http://schemas.microsoft.com/office/drawing/2014/main" id="{E2D01418-4786-865A-AF3F-D57DAAD3D3C8}"/>
              </a:ext>
            </a:extLst>
          </p:cNvPr>
          <p:cNvSpPr>
            <a:spLocks noGrp="1"/>
          </p:cNvSpPr>
          <p:nvPr>
            <p:ph type="body" sz="quarter" idx="12"/>
          </p:nvPr>
        </p:nvSpPr>
        <p:spPr>
          <a:xfrm>
            <a:off x="8435640" y="2181862"/>
            <a:ext cx="7734801" cy="1029171"/>
          </a:xfrm>
        </p:spPr>
        <p:txBody>
          <a:bodyPr>
            <a:normAutofit/>
          </a:bodyPr>
          <a:lstStyle/>
          <a:p>
            <a:r>
              <a:rPr lang="nl-NL" sz="4000" dirty="0"/>
              <a:t>Diana Marijnissen</a:t>
            </a:r>
          </a:p>
        </p:txBody>
      </p:sp>
      <p:sp>
        <p:nvSpPr>
          <p:cNvPr id="10" name="Text Placeholder 4">
            <a:extLst>
              <a:ext uri="{FF2B5EF4-FFF2-40B4-BE49-F238E27FC236}">
                <a16:creationId xmlns:a16="http://schemas.microsoft.com/office/drawing/2014/main" id="{D70856B8-A5C6-2870-D12C-A24823996E75}"/>
              </a:ext>
            </a:extLst>
          </p:cNvPr>
          <p:cNvSpPr>
            <a:spLocks noGrp="1"/>
          </p:cNvSpPr>
          <p:nvPr>
            <p:ph type="body" sz="quarter" idx="13"/>
          </p:nvPr>
        </p:nvSpPr>
        <p:spPr>
          <a:xfrm>
            <a:off x="8435639" y="1508907"/>
            <a:ext cx="7734801" cy="391663"/>
          </a:xfrm>
        </p:spPr>
        <p:txBody>
          <a:bodyPr>
            <a:noAutofit/>
          </a:bodyPr>
          <a:lstStyle/>
          <a:p>
            <a:r>
              <a:rPr lang="en-US" sz="2400" dirty="0"/>
              <a:t>Even voorstellen</a:t>
            </a:r>
          </a:p>
        </p:txBody>
      </p:sp>
      <p:sp>
        <p:nvSpPr>
          <p:cNvPr id="15" name="Slide Number Placeholder 5">
            <a:extLst>
              <a:ext uri="{FF2B5EF4-FFF2-40B4-BE49-F238E27FC236}">
                <a16:creationId xmlns:a16="http://schemas.microsoft.com/office/drawing/2014/main" id="{0635473C-0CC3-4C67-0C7C-EFB4F502DB80}"/>
              </a:ext>
            </a:extLst>
          </p:cNvPr>
          <p:cNvSpPr>
            <a:spLocks noGrp="1"/>
          </p:cNvSpPr>
          <p:nvPr>
            <p:ph type="sldNum" sz="quarter" idx="14"/>
          </p:nvPr>
        </p:nvSpPr>
        <p:spPr>
          <a:xfrm>
            <a:off x="16145478" y="9077497"/>
            <a:ext cx="724617" cy="547687"/>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EBF7046-9446-DF4D-B3AE-6EDAB2F9339A}" type="slidenum">
              <a:rPr kumimoji="0" lang="nl-NL" sz="1400" b="0" i="0" u="none" strike="noStrike" kern="1200" cap="none" spc="0" normalizeH="0" baseline="0" noProof="0" smtClean="0">
                <a:ln>
                  <a:noFill/>
                </a:ln>
                <a:solidFill>
                  <a:prstClr val="black"/>
                </a:solidFill>
                <a:effectLst/>
                <a:uLnTx/>
                <a:uFillTx/>
                <a:latin typeface="Verdana" panose="020B060403050404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nl-NL" sz="1400" b="0" i="0" u="none" strike="noStrike" kern="1200" cap="none" spc="0" normalizeH="0" baseline="0" noProof="0">
              <a:ln>
                <a:noFill/>
              </a:ln>
              <a:solidFill>
                <a:prstClr val="black"/>
              </a:solidFill>
              <a:effectLst/>
              <a:uLnTx/>
              <a:uFillTx/>
              <a:latin typeface="Verdana" panose="020B0604030504040204"/>
              <a:ea typeface="+mn-ea"/>
              <a:cs typeface="+mn-cs"/>
            </a:endParaRPr>
          </a:p>
        </p:txBody>
      </p:sp>
      <p:sp>
        <p:nvSpPr>
          <p:cNvPr id="4" name="Tijdelijke aanduiding voor dianummer 3" hidden="1">
            <a:extLst>
              <a:ext uri="{FF2B5EF4-FFF2-40B4-BE49-F238E27FC236}">
                <a16:creationId xmlns:a16="http://schemas.microsoft.com/office/drawing/2014/main" id="{69D28519-4D2D-7DE3-6508-D78980323C00}"/>
              </a:ext>
            </a:extLst>
          </p:cNvPr>
          <p:cNvSpPr>
            <a:spLocks noGrp="1"/>
          </p:cNvSpPr>
          <p:nvPr>
            <p:ph type="sldNum" sz="quarter" idx="4294967295"/>
          </p:nvPr>
        </p:nvSpPr>
        <p:spPr>
          <a:xfrm>
            <a:off x="16145478" y="9077497"/>
            <a:ext cx="724617" cy="547687"/>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EBF7046-9446-DF4D-B3AE-6EDAB2F9339A}" type="slidenum">
              <a:rPr kumimoji="0" lang="nl-NL" sz="1400" b="0" i="0" u="none" strike="noStrike" kern="1200" cap="none" spc="0" normalizeH="0" baseline="0" noProof="0" smtClean="0">
                <a:ln>
                  <a:noFill/>
                </a:ln>
                <a:solidFill>
                  <a:prstClr val="black"/>
                </a:solidFill>
                <a:effectLst/>
                <a:uLnTx/>
                <a:uFillTx/>
                <a:latin typeface="Verdana" panose="020B060403050404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nl-NL" sz="1400" b="0" i="0" u="none" strike="noStrike" kern="1200" cap="none" spc="0" normalizeH="0" baseline="0" noProof="0">
              <a:ln>
                <a:noFill/>
              </a:ln>
              <a:solidFill>
                <a:prstClr val="black"/>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112121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B11C4D91-8BF7-52A7-F676-6A7D2DB9B026}"/>
              </a:ext>
            </a:extLst>
          </p:cNvPr>
          <p:cNvPicPr>
            <a:picLocks noGrp="1" noChangeAspect="1"/>
          </p:cNvPicPr>
          <p:nvPr>
            <p:ph type="pic" sz="quarter" idx="10"/>
          </p:nvPr>
        </p:nvPicPr>
        <p:blipFill>
          <a:blip r:embed="rId3"/>
          <a:srcRect l="25939" r="32570" b="-1"/>
          <a:stretch>
            <a:fillRect/>
          </a:stretch>
        </p:blipFill>
        <p:spPr>
          <a:xfrm>
            <a:off x="20" y="-6350"/>
            <a:ext cx="6753205" cy="10294938"/>
          </a:xfrm>
          <a:prstGeom prst="rect">
            <a:avLst/>
          </a:prstGeom>
          <a:noFill/>
        </p:spPr>
      </p:pic>
      <p:sp>
        <p:nvSpPr>
          <p:cNvPr id="3" name="Tijdelijke aanduiding voor tekst 2">
            <a:extLst>
              <a:ext uri="{FF2B5EF4-FFF2-40B4-BE49-F238E27FC236}">
                <a16:creationId xmlns:a16="http://schemas.microsoft.com/office/drawing/2014/main" id="{642BFBFC-B54B-55BD-2EB0-00829991ED01}"/>
              </a:ext>
            </a:extLst>
          </p:cNvPr>
          <p:cNvSpPr>
            <a:spLocks noGrp="1"/>
          </p:cNvSpPr>
          <p:nvPr>
            <p:ph type="body" sz="quarter" idx="11"/>
          </p:nvPr>
        </p:nvSpPr>
        <p:spPr>
          <a:xfrm>
            <a:off x="8467724" y="5144294"/>
            <a:ext cx="7734801" cy="4408994"/>
          </a:xfrm>
        </p:spPr>
        <p:txBody>
          <a:bodyPr>
            <a:normAutofit/>
          </a:bodyPr>
          <a:lstStyle/>
          <a:p>
            <a:r>
              <a:rPr lang="nl-NL" dirty="0"/>
              <a:t>Waar denkt u aan bij de term agressie?</a:t>
            </a:r>
          </a:p>
        </p:txBody>
      </p:sp>
      <p:sp>
        <p:nvSpPr>
          <p:cNvPr id="4" name="Tijdelijke aanduiding voor tekst 3">
            <a:extLst>
              <a:ext uri="{FF2B5EF4-FFF2-40B4-BE49-F238E27FC236}">
                <a16:creationId xmlns:a16="http://schemas.microsoft.com/office/drawing/2014/main" id="{29A9109E-4E80-C0EF-6210-AC8B3ED62EA2}"/>
              </a:ext>
            </a:extLst>
          </p:cNvPr>
          <p:cNvSpPr>
            <a:spLocks noGrp="1"/>
          </p:cNvSpPr>
          <p:nvPr>
            <p:ph type="body" sz="quarter" idx="12"/>
          </p:nvPr>
        </p:nvSpPr>
        <p:spPr>
          <a:xfrm>
            <a:off x="8435640" y="2181862"/>
            <a:ext cx="7734801" cy="2613692"/>
          </a:xfrm>
        </p:spPr>
        <p:txBody>
          <a:bodyPr>
            <a:normAutofit/>
          </a:bodyPr>
          <a:lstStyle/>
          <a:p>
            <a:r>
              <a:rPr lang="nl-NL" dirty="0"/>
              <a:t>Agressie</a:t>
            </a:r>
          </a:p>
        </p:txBody>
      </p:sp>
      <p:sp>
        <p:nvSpPr>
          <p:cNvPr id="5" name="Tijdelijke aanduiding voor tekst 4">
            <a:extLst>
              <a:ext uri="{FF2B5EF4-FFF2-40B4-BE49-F238E27FC236}">
                <a16:creationId xmlns:a16="http://schemas.microsoft.com/office/drawing/2014/main" id="{02BBE330-A95F-A355-E53E-5FD61A896248}"/>
              </a:ext>
            </a:extLst>
          </p:cNvPr>
          <p:cNvSpPr>
            <a:spLocks noGrp="1"/>
          </p:cNvSpPr>
          <p:nvPr>
            <p:ph type="body" sz="quarter" idx="13"/>
          </p:nvPr>
        </p:nvSpPr>
        <p:spPr>
          <a:xfrm>
            <a:off x="8435639" y="1508907"/>
            <a:ext cx="7734801" cy="391663"/>
          </a:xfrm>
        </p:spPr>
        <p:txBody>
          <a:bodyPr>
            <a:normAutofit/>
          </a:bodyPr>
          <a:lstStyle/>
          <a:p>
            <a:r>
              <a:rPr lang="nl-NL" dirty="0"/>
              <a:t>Een definitie </a:t>
            </a:r>
          </a:p>
          <a:p>
            <a:endParaRPr lang="nl-NL" dirty="0"/>
          </a:p>
        </p:txBody>
      </p:sp>
      <p:sp>
        <p:nvSpPr>
          <p:cNvPr id="6" name="Tijdelijke aanduiding voor dianummer 5">
            <a:extLst>
              <a:ext uri="{FF2B5EF4-FFF2-40B4-BE49-F238E27FC236}">
                <a16:creationId xmlns:a16="http://schemas.microsoft.com/office/drawing/2014/main" id="{AC9D7EBE-1476-0A92-2040-64463B2366E6}"/>
              </a:ext>
            </a:extLst>
          </p:cNvPr>
          <p:cNvSpPr>
            <a:spLocks noGrp="1"/>
          </p:cNvSpPr>
          <p:nvPr>
            <p:ph type="sldNum" sz="quarter" idx="14"/>
          </p:nvPr>
        </p:nvSpPr>
        <p:spPr>
          <a:xfrm>
            <a:off x="16145478" y="9077497"/>
            <a:ext cx="724617" cy="547687"/>
          </a:xfrm>
        </p:spPr>
        <p:txBody>
          <a:bodyPr anchor="ctr">
            <a:normAutofit/>
          </a:bodyPr>
          <a:lstStyle/>
          <a:p>
            <a:pPr>
              <a:spcAft>
                <a:spcPts val="600"/>
              </a:spcAft>
            </a:pPr>
            <a:fld id="{5EBF7046-9446-DF4D-B3AE-6EDAB2F9339A}" type="slidenum">
              <a:rPr lang="nl-NL" smtClean="0"/>
              <a:pPr>
                <a:spcAft>
                  <a:spcPts val="600"/>
                </a:spcAft>
              </a:pPr>
              <a:t>4</a:t>
            </a:fld>
            <a:endParaRPr lang="nl-NL"/>
          </a:p>
        </p:txBody>
      </p:sp>
    </p:spTree>
    <p:extLst>
      <p:ext uri="{BB962C8B-B14F-4D97-AF65-F5344CB8AC3E}">
        <p14:creationId xmlns:p14="http://schemas.microsoft.com/office/powerpoint/2010/main" val="314926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F548763-FFC0-EF08-7D35-AF609FA7D892}"/>
              </a:ext>
            </a:extLst>
          </p:cNvPr>
          <p:cNvSpPr>
            <a:spLocks noGrp="1"/>
          </p:cNvSpPr>
          <p:nvPr>
            <p:ph type="body" sz="quarter" idx="12"/>
          </p:nvPr>
        </p:nvSpPr>
        <p:spPr>
          <a:xfrm>
            <a:off x="10193867" y="2049780"/>
            <a:ext cx="6676238" cy="1099820"/>
          </a:xfrm>
        </p:spPr>
        <p:txBody>
          <a:bodyPr>
            <a:normAutofit/>
          </a:bodyPr>
          <a:lstStyle/>
          <a:p>
            <a:r>
              <a:rPr lang="nl-NL" dirty="0"/>
              <a:t>Agressie</a:t>
            </a:r>
          </a:p>
        </p:txBody>
      </p:sp>
      <p:sp>
        <p:nvSpPr>
          <p:cNvPr id="5" name="Tijdelijke aanduiding voor tekst 4">
            <a:extLst>
              <a:ext uri="{FF2B5EF4-FFF2-40B4-BE49-F238E27FC236}">
                <a16:creationId xmlns:a16="http://schemas.microsoft.com/office/drawing/2014/main" id="{85056AFC-0F49-E837-8C7B-987909A32F73}"/>
              </a:ext>
            </a:extLst>
          </p:cNvPr>
          <p:cNvSpPr>
            <a:spLocks noGrp="1"/>
          </p:cNvSpPr>
          <p:nvPr>
            <p:ph type="body" sz="quarter" idx="13"/>
          </p:nvPr>
        </p:nvSpPr>
        <p:spPr>
          <a:xfrm>
            <a:off x="10549514" y="1624251"/>
            <a:ext cx="6352675" cy="391663"/>
          </a:xfrm>
        </p:spPr>
        <p:txBody>
          <a:bodyPr>
            <a:normAutofit/>
          </a:bodyPr>
          <a:lstStyle/>
          <a:p>
            <a:r>
              <a:rPr lang="nl-NL" dirty="0"/>
              <a:t>Theoretisch kader</a:t>
            </a:r>
          </a:p>
        </p:txBody>
      </p:sp>
      <p:sp>
        <p:nvSpPr>
          <p:cNvPr id="3" name="Tijdelijke aanduiding voor tekst 2">
            <a:extLst>
              <a:ext uri="{FF2B5EF4-FFF2-40B4-BE49-F238E27FC236}">
                <a16:creationId xmlns:a16="http://schemas.microsoft.com/office/drawing/2014/main" id="{2018F571-AE38-C925-5F6F-C2227B561C1B}"/>
              </a:ext>
            </a:extLst>
          </p:cNvPr>
          <p:cNvSpPr>
            <a:spLocks noGrp="1"/>
          </p:cNvSpPr>
          <p:nvPr>
            <p:ph type="body" sz="quarter" idx="11"/>
          </p:nvPr>
        </p:nvSpPr>
        <p:spPr>
          <a:xfrm>
            <a:off x="10356067" y="3149600"/>
            <a:ext cx="6352674" cy="3293649"/>
          </a:xfrm>
        </p:spPr>
        <p:txBody>
          <a:bodyPr anchor="b">
            <a:normAutofit fontScale="40000" lnSpcReduction="20000"/>
          </a:bodyPr>
          <a:lstStyle/>
          <a:p>
            <a:pPr marL="342900" indent="-342900">
              <a:buFont typeface="Arial" panose="020B0604020202020204" pitchFamily="34" charset="0"/>
              <a:buChar char="•"/>
            </a:pPr>
            <a:r>
              <a:rPr lang="nl-NL" sz="4500" dirty="0">
                <a:solidFill>
                  <a:srgbClr val="009498"/>
                </a:solidFill>
              </a:rPr>
              <a:t>Intimidatie</a:t>
            </a:r>
            <a:r>
              <a:rPr lang="nl-NL" sz="4500" dirty="0"/>
              <a:t> &gt; beïnvloeding van gedrag (bang maken, in de war brengen, voor schut zetten). Niet strafbaar</a:t>
            </a:r>
          </a:p>
          <a:p>
            <a:pPr marL="342900" indent="-342900">
              <a:buFont typeface="Arial" panose="020B0604020202020204" pitchFamily="34" charset="0"/>
              <a:buChar char="•"/>
            </a:pPr>
            <a:r>
              <a:rPr lang="nl-NL" sz="4500" dirty="0">
                <a:solidFill>
                  <a:srgbClr val="009498"/>
                </a:solidFill>
              </a:rPr>
              <a:t>Bedreiging</a:t>
            </a:r>
            <a:r>
              <a:rPr lang="nl-NL" sz="4500" dirty="0"/>
              <a:t> (Art.285 lid 1 van het Wetboek van Strafrecht) met &gt; mishandeling, aanranding/verkrachting, de dood, brandstichting</a:t>
            </a:r>
          </a:p>
          <a:p>
            <a:pPr marL="342900" indent="-342900">
              <a:buFont typeface="Arial" panose="020B0604020202020204" pitchFamily="34" charset="0"/>
              <a:buChar char="•"/>
            </a:pPr>
            <a:endParaRPr lang="nl-NL" sz="4500" dirty="0"/>
          </a:p>
          <a:p>
            <a:pPr marL="342900" indent="-342900">
              <a:buFont typeface="Arial" panose="020B0604020202020204" pitchFamily="34" charset="0"/>
              <a:buChar char="•"/>
            </a:pPr>
            <a:r>
              <a:rPr lang="nl-NL" sz="4500" dirty="0"/>
              <a:t>Verschil tussen </a:t>
            </a:r>
            <a:r>
              <a:rPr lang="nl-NL" sz="4500" dirty="0">
                <a:solidFill>
                  <a:srgbClr val="009498"/>
                </a:solidFill>
              </a:rPr>
              <a:t>objectieve </a:t>
            </a:r>
            <a:r>
              <a:rPr lang="nl-NL" sz="4500" dirty="0"/>
              <a:t>bedreiging</a:t>
            </a:r>
            <a:r>
              <a:rPr lang="nl-NL" sz="4500" dirty="0">
                <a:solidFill>
                  <a:srgbClr val="009498"/>
                </a:solidFill>
              </a:rPr>
              <a:t> </a:t>
            </a:r>
            <a:r>
              <a:rPr lang="nl-NL" sz="4500" dirty="0"/>
              <a:t>en </a:t>
            </a:r>
            <a:r>
              <a:rPr lang="nl-NL" sz="4500" dirty="0">
                <a:solidFill>
                  <a:srgbClr val="009498"/>
                </a:solidFill>
              </a:rPr>
              <a:t>subjectieve</a:t>
            </a:r>
            <a:r>
              <a:rPr lang="nl-NL" sz="4500" dirty="0"/>
              <a:t> beleving</a:t>
            </a:r>
          </a:p>
          <a:p>
            <a:pPr marL="342900" indent="-342900">
              <a:buFont typeface="Arial" panose="020B0604020202020204" pitchFamily="34" charset="0"/>
              <a:buChar char="•"/>
            </a:pPr>
            <a:r>
              <a:rPr lang="nl-NL" sz="4500" dirty="0">
                <a:solidFill>
                  <a:srgbClr val="009498"/>
                </a:solidFill>
              </a:rPr>
              <a:t>Expressief</a:t>
            </a:r>
            <a:r>
              <a:rPr lang="nl-NL" sz="4500" dirty="0"/>
              <a:t> en/of </a:t>
            </a:r>
            <a:r>
              <a:rPr lang="nl-NL" sz="4500" dirty="0">
                <a:solidFill>
                  <a:srgbClr val="009498"/>
                </a:solidFill>
              </a:rPr>
              <a:t>instrumenteel</a:t>
            </a:r>
            <a:r>
              <a:rPr lang="nl-NL" sz="4500" dirty="0"/>
              <a:t> </a:t>
            </a:r>
          </a:p>
          <a:p>
            <a:pPr marL="342900" indent="-342900">
              <a:buFont typeface="Arial" panose="020B0604020202020204" pitchFamily="34" charset="0"/>
              <a:buChar char="•"/>
            </a:pPr>
            <a:r>
              <a:rPr lang="nl-NL" sz="4500" dirty="0">
                <a:solidFill>
                  <a:srgbClr val="009498"/>
                </a:solidFill>
              </a:rPr>
              <a:t>Eenling/georganiseerd</a:t>
            </a:r>
          </a:p>
          <a:p>
            <a:pPr marL="342900" indent="-342900">
              <a:buFont typeface="Arial" panose="020B0604020202020204" pitchFamily="34" charset="0"/>
              <a:buChar char="•"/>
            </a:pPr>
            <a:r>
              <a:rPr lang="nl-NL" sz="4500" dirty="0">
                <a:solidFill>
                  <a:srgbClr val="009498"/>
                </a:solidFill>
              </a:rPr>
              <a:t>Intern/extern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8" name="Afbeelding 7" descr="Afbeelding met tekst, schermopname, Lettertype, lijn&#10;&#10;Door AI gegenereerde inhoud is mogelijk onjuist.">
            <a:extLst>
              <a:ext uri="{FF2B5EF4-FFF2-40B4-BE49-F238E27FC236}">
                <a16:creationId xmlns:a16="http://schemas.microsoft.com/office/drawing/2014/main" id="{4B759E7D-812D-E3C9-B6EB-F8582EC424AA}"/>
              </a:ext>
            </a:extLst>
          </p:cNvPr>
          <p:cNvPicPr>
            <a:picLocks noChangeAspect="1"/>
          </p:cNvPicPr>
          <p:nvPr/>
        </p:nvPicPr>
        <p:blipFill>
          <a:blip r:embed="rId3"/>
          <a:stretch>
            <a:fillRect/>
          </a:stretch>
        </p:blipFill>
        <p:spPr>
          <a:xfrm>
            <a:off x="0" y="1166309"/>
            <a:ext cx="9144794" cy="3977985"/>
          </a:xfrm>
          <a:prstGeom prst="rect">
            <a:avLst/>
          </a:prstGeom>
          <a:noFill/>
        </p:spPr>
      </p:pic>
      <p:sp>
        <p:nvSpPr>
          <p:cNvPr id="6" name="Tijdelijke aanduiding voor dianummer 5">
            <a:extLst>
              <a:ext uri="{FF2B5EF4-FFF2-40B4-BE49-F238E27FC236}">
                <a16:creationId xmlns:a16="http://schemas.microsoft.com/office/drawing/2014/main" id="{F6C8A6BB-16EB-6223-7B6E-BECA63FDA156}"/>
              </a:ext>
            </a:extLst>
          </p:cNvPr>
          <p:cNvSpPr>
            <a:spLocks noGrp="1"/>
          </p:cNvSpPr>
          <p:nvPr>
            <p:ph type="sldNum" sz="quarter" idx="15"/>
          </p:nvPr>
        </p:nvSpPr>
        <p:spPr>
          <a:xfrm>
            <a:off x="16145478" y="9077497"/>
            <a:ext cx="724617" cy="547687"/>
          </a:xfrm>
        </p:spPr>
        <p:txBody>
          <a:bodyPr anchor="ctr">
            <a:normAutofit/>
          </a:bodyPr>
          <a:lstStyle/>
          <a:p>
            <a:pPr>
              <a:spcAft>
                <a:spcPts val="600"/>
              </a:spcAft>
            </a:pPr>
            <a:fld id="{5EBF7046-9446-DF4D-B3AE-6EDAB2F9339A}" type="slidenum">
              <a:rPr lang="nl-NL" smtClean="0"/>
              <a:pPr>
                <a:spcAft>
                  <a:spcPts val="600"/>
                </a:spcAft>
              </a:pPr>
              <a:t>5</a:t>
            </a:fld>
            <a:endParaRPr lang="nl-NL"/>
          </a:p>
        </p:txBody>
      </p:sp>
      <p:pic>
        <p:nvPicPr>
          <p:cNvPr id="9" name="Afbeelding 8">
            <a:extLst>
              <a:ext uri="{FF2B5EF4-FFF2-40B4-BE49-F238E27FC236}">
                <a16:creationId xmlns:a16="http://schemas.microsoft.com/office/drawing/2014/main" id="{908E83A2-1F66-8DFC-C9DD-F99DDC70A806}"/>
              </a:ext>
            </a:extLst>
          </p:cNvPr>
          <p:cNvPicPr>
            <a:picLocks/>
          </p:cNvPicPr>
          <p:nvPr/>
        </p:nvPicPr>
        <p:blipFill>
          <a:blip r:embed="rId4"/>
          <a:stretch>
            <a:fillRect/>
          </a:stretch>
        </p:blipFill>
        <p:spPr>
          <a:xfrm>
            <a:off x="0" y="5545013"/>
            <a:ext cx="9144000" cy="3996000"/>
          </a:xfrm>
          <a:prstGeom prst="rect">
            <a:avLst/>
          </a:prstGeom>
        </p:spPr>
      </p:pic>
      <p:sp>
        <p:nvSpPr>
          <p:cNvPr id="2" name="Tekstvak 1">
            <a:extLst>
              <a:ext uri="{FF2B5EF4-FFF2-40B4-BE49-F238E27FC236}">
                <a16:creationId xmlns:a16="http://schemas.microsoft.com/office/drawing/2014/main" id="{18A8A8C9-6307-359D-D20F-874E2C493BBC}"/>
              </a:ext>
            </a:extLst>
          </p:cNvPr>
          <p:cNvSpPr txBox="1"/>
          <p:nvPr/>
        </p:nvSpPr>
        <p:spPr>
          <a:xfrm>
            <a:off x="10549514" y="6443249"/>
            <a:ext cx="7740074" cy="2308324"/>
          </a:xfrm>
          <a:prstGeom prst="rect">
            <a:avLst/>
          </a:prstGeom>
          <a:noFill/>
        </p:spPr>
        <p:txBody>
          <a:bodyPr wrap="square" rtlCol="0">
            <a:spAutoFit/>
          </a:bodyPr>
          <a:lstStyle/>
          <a:p>
            <a:r>
              <a:rPr lang="nl-NL" b="1" dirty="0">
                <a:solidFill>
                  <a:srgbClr val="009498"/>
                </a:solidFill>
              </a:rPr>
              <a:t>Mogelijke gevolgen:</a:t>
            </a:r>
          </a:p>
          <a:p>
            <a:pPr marL="285750" indent="-285750">
              <a:buFont typeface="Arial" panose="020B0604020202020204" pitchFamily="34" charset="0"/>
              <a:buChar char="•"/>
            </a:pPr>
            <a:r>
              <a:rPr lang="nl-NL" dirty="0"/>
              <a:t>verminderde concentratie</a:t>
            </a:r>
          </a:p>
          <a:p>
            <a:pPr marL="285750" indent="-285750">
              <a:buFont typeface="Arial" panose="020B0604020202020204" pitchFamily="34" charset="0"/>
              <a:buChar char="•"/>
            </a:pPr>
            <a:r>
              <a:rPr lang="nl-NL" dirty="0"/>
              <a:t>verminderde prestaties</a:t>
            </a:r>
          </a:p>
          <a:p>
            <a:pPr marL="285750" indent="-285750">
              <a:buFont typeface="Arial" panose="020B0604020202020204" pitchFamily="34" charset="0"/>
              <a:buChar char="•"/>
            </a:pPr>
            <a:r>
              <a:rPr lang="nl-NL" dirty="0"/>
              <a:t>beperkte waarneming en het missen van taakrelevante informatie</a:t>
            </a:r>
          </a:p>
          <a:p>
            <a:pPr marL="285750" indent="-285750">
              <a:buFont typeface="Arial" panose="020B0604020202020204" pitchFamily="34" charset="0"/>
              <a:buChar char="•"/>
            </a:pPr>
            <a:r>
              <a:rPr lang="nl-NL" dirty="0"/>
              <a:t>het verkeerd interpreteren van informatie </a:t>
            </a:r>
          </a:p>
          <a:p>
            <a:endParaRPr lang="nl-NL" dirty="0"/>
          </a:p>
          <a:p>
            <a:pPr marL="342900" indent="-342900">
              <a:buFont typeface="+mj-lt"/>
              <a:buAutoNum type="arabicPeriod"/>
            </a:pPr>
            <a:endParaRPr lang="nl-NL" dirty="0"/>
          </a:p>
        </p:txBody>
      </p:sp>
    </p:spTree>
    <p:extLst>
      <p:ext uri="{BB962C8B-B14F-4D97-AF65-F5344CB8AC3E}">
        <p14:creationId xmlns:p14="http://schemas.microsoft.com/office/powerpoint/2010/main" val="130741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75EA09E9-4C98-B327-B1FB-3F3FC4EE121F}"/>
              </a:ext>
            </a:extLst>
          </p:cNvPr>
          <p:cNvSpPr>
            <a:spLocks noGrp="1"/>
          </p:cNvSpPr>
          <p:nvPr>
            <p:ph type="body" sz="quarter" idx="11"/>
          </p:nvPr>
        </p:nvSpPr>
        <p:spPr>
          <a:xfrm>
            <a:off x="9234342" y="1946878"/>
            <a:ext cx="7734801" cy="7678306"/>
          </a:xfrm>
        </p:spPr>
        <p:txBody>
          <a:bodyPr/>
          <a:lstStyle/>
          <a:p>
            <a:r>
              <a:rPr lang="nl-NL" i="1" dirty="0"/>
              <a:t>“En toen stond hij op en die, nou, en hij ging echt, hij stond op en hij boog zich over mij heen, want ik zat en hij zei: ‘ik eis dat je me helpt’. En hij keek, nou ja, toen keek hij me heel intimiderend aan. En ik ben van mijn leven nog nooit geïntimideerd, maar toen had ik wel het gevoel van okay. Dit is apart. Dit voelt ook, dit voelt niet goed.”</a:t>
            </a:r>
          </a:p>
          <a:p>
            <a:endParaRPr lang="nl-NL" dirty="0"/>
          </a:p>
          <a:p>
            <a:r>
              <a:rPr lang="nl-NL" i="1" dirty="0"/>
              <a:t>“Twee verdachten zijn naar de krant gestapt en hebben een verhaal neergelegd dat ik in de wiet of hennep zat. En in het openbaar bestuur is het stellen van de vraag het geven van het antwoord. Dus als jij vraagt, publiekelijk, via de media: ‘X kloppen jouw declaraties wel?’, dan doet het antwoord er niet meer toe.”</a:t>
            </a:r>
          </a:p>
          <a:p>
            <a:endParaRPr lang="nl-NL" i="1" dirty="0"/>
          </a:p>
          <a:p>
            <a:r>
              <a:rPr lang="nl-NL" i="1" dirty="0"/>
              <a:t>“Toen had ik gelijk vier handen aan mijn keel door een vader en een zoon die mij zeer ernstig bedreigden: de vader dreigde met een mes.”</a:t>
            </a:r>
            <a:endParaRPr lang="en-US" i="1" dirty="0"/>
          </a:p>
        </p:txBody>
      </p:sp>
      <p:sp>
        <p:nvSpPr>
          <p:cNvPr id="29" name="Text Placeholder 3">
            <a:extLst>
              <a:ext uri="{FF2B5EF4-FFF2-40B4-BE49-F238E27FC236}">
                <a16:creationId xmlns:a16="http://schemas.microsoft.com/office/drawing/2014/main" id="{E00D4A77-164A-405D-5F5F-EE764CB29F6D}"/>
              </a:ext>
            </a:extLst>
          </p:cNvPr>
          <p:cNvSpPr>
            <a:spLocks noGrp="1"/>
          </p:cNvSpPr>
          <p:nvPr>
            <p:ph type="body" sz="quarter" idx="12"/>
          </p:nvPr>
        </p:nvSpPr>
        <p:spPr>
          <a:xfrm>
            <a:off x="5064367" y="408480"/>
            <a:ext cx="7734801" cy="930793"/>
          </a:xfrm>
        </p:spPr>
        <p:txBody>
          <a:bodyPr/>
          <a:lstStyle/>
          <a:p>
            <a:r>
              <a:rPr lang="en-US" dirty="0" err="1"/>
              <a:t>Uit</a:t>
            </a:r>
            <a:r>
              <a:rPr lang="en-US" dirty="0"/>
              <a:t> de </a:t>
            </a:r>
            <a:r>
              <a:rPr lang="en-US" dirty="0" err="1"/>
              <a:t>praktijk</a:t>
            </a:r>
            <a:endParaRPr lang="en-US" dirty="0"/>
          </a:p>
        </p:txBody>
      </p:sp>
      <p:sp>
        <p:nvSpPr>
          <p:cNvPr id="6" name="Tijdelijke aanduiding voor dianummer 5">
            <a:extLst>
              <a:ext uri="{FF2B5EF4-FFF2-40B4-BE49-F238E27FC236}">
                <a16:creationId xmlns:a16="http://schemas.microsoft.com/office/drawing/2014/main" id="{07B36D06-175B-443A-53C8-AC2F70ECB79F}"/>
              </a:ext>
            </a:extLst>
          </p:cNvPr>
          <p:cNvSpPr>
            <a:spLocks noGrp="1"/>
          </p:cNvSpPr>
          <p:nvPr>
            <p:ph type="sldNum" sz="quarter" idx="14"/>
          </p:nvPr>
        </p:nvSpPr>
        <p:spPr>
          <a:xfrm>
            <a:off x="16145478" y="9077497"/>
            <a:ext cx="724617" cy="547687"/>
          </a:xfrm>
        </p:spPr>
        <p:txBody>
          <a:bodyPr anchor="ctr">
            <a:normAutofit/>
          </a:bodyPr>
          <a:lstStyle/>
          <a:p>
            <a:pPr>
              <a:spcAft>
                <a:spcPts val="600"/>
              </a:spcAft>
            </a:pPr>
            <a:fld id="{5EBF7046-9446-DF4D-B3AE-6EDAB2F9339A}" type="slidenum">
              <a:rPr lang="nl-NL" smtClean="0"/>
              <a:pPr>
                <a:spcAft>
                  <a:spcPts val="600"/>
                </a:spcAft>
              </a:pPr>
              <a:t>6</a:t>
            </a:fld>
            <a:endParaRPr lang="nl-NL"/>
          </a:p>
        </p:txBody>
      </p:sp>
      <p:sp>
        <p:nvSpPr>
          <p:cNvPr id="2" name="Text Placeholder 2">
            <a:extLst>
              <a:ext uri="{FF2B5EF4-FFF2-40B4-BE49-F238E27FC236}">
                <a16:creationId xmlns:a16="http://schemas.microsoft.com/office/drawing/2014/main" id="{7134BD8D-E4C6-12D5-32D0-B6A343A24C8F}"/>
              </a:ext>
            </a:extLst>
          </p:cNvPr>
          <p:cNvSpPr txBox="1">
            <a:spLocks/>
          </p:cNvSpPr>
          <p:nvPr/>
        </p:nvSpPr>
        <p:spPr>
          <a:xfrm>
            <a:off x="668755" y="1946878"/>
            <a:ext cx="7734801" cy="7606410"/>
          </a:xfrm>
          <a:prstGeom prst="rect">
            <a:avLst/>
          </a:prstGeom>
        </p:spPr>
        <p:txBody>
          <a:bodyPr>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i="1" dirty="0"/>
              <a:t>“Er kwam een meisje van een jaar of 20 a 22 naar mij toe die boos riep: “Jij bent die trut van dat afval!” Ze schopte tegen mijn </a:t>
            </a:r>
            <a:r>
              <a:rPr lang="nl-NL" i="1" dirty="0" err="1"/>
              <a:t>kliko’s</a:t>
            </a:r>
            <a:r>
              <a:rPr lang="nl-NL" i="1" dirty="0"/>
              <a:t>. Ik schrok enorm. Ik ben weggegaan en stapte snel, met hartkloppingen, mijn auto in.”</a:t>
            </a:r>
          </a:p>
          <a:p>
            <a:endParaRPr lang="nl-NL" dirty="0"/>
          </a:p>
          <a:p>
            <a:r>
              <a:rPr lang="nl-NL" i="1" dirty="0"/>
              <a:t>“Op een gegeven moment fietste ik ergens en werd ik klem gereden door nota bene een oud-raadslid. En die stapte uit en begon mij te vertellen hoe belachelijk het was dat de raad ermee ingestemd had. Dat vond ik erg intimiderend”. </a:t>
            </a:r>
          </a:p>
          <a:p>
            <a:endParaRPr lang="nl-NL" i="1" dirty="0"/>
          </a:p>
          <a:p>
            <a:r>
              <a:rPr lang="nl-NL" i="1" dirty="0"/>
              <a:t>“Ik kreeg via facebook diverse bedreigingen. Over dat als ik verkeerd kies, dat ze een schietschijf van mijn auto zouden maken.”</a:t>
            </a:r>
          </a:p>
          <a:p>
            <a:endParaRPr lang="nl-NL" i="1" dirty="0"/>
          </a:p>
          <a:p>
            <a:r>
              <a:rPr lang="nl-NL" i="1" dirty="0"/>
              <a:t>“Ik kreeg toen echt een tsunami aan drek binnen. Toen dacht ik echt wel, jezus, wat overkomt me nu? Het waren echt duizenden berichten. In mijn persoonlijke mail, op mijn werk mail, social media, Instagram, </a:t>
            </a:r>
            <a:r>
              <a:rPr lang="nl-NL" i="1" dirty="0" err="1"/>
              <a:t>TikTok</a:t>
            </a:r>
            <a:r>
              <a:rPr lang="nl-NL" i="1" dirty="0"/>
              <a:t>, LinkedIn. Overal waar je mij digitaal kon bereiken, wisten ze mij te bereiken.”</a:t>
            </a:r>
          </a:p>
          <a:p>
            <a:endParaRPr lang="nl-NL" i="1" dirty="0"/>
          </a:p>
          <a:p>
            <a:endParaRPr lang="en-US" i="1" dirty="0"/>
          </a:p>
        </p:txBody>
      </p:sp>
    </p:spTree>
    <p:extLst>
      <p:ext uri="{BB962C8B-B14F-4D97-AF65-F5344CB8AC3E}">
        <p14:creationId xmlns:p14="http://schemas.microsoft.com/office/powerpoint/2010/main" val="5726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9260A-583C-84F5-50EC-6033269E67ED}"/>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41BF7C8-87B4-7493-9AEE-1FD60CE1E526}"/>
              </a:ext>
            </a:extLst>
          </p:cNvPr>
          <p:cNvSpPr>
            <a:spLocks noGrp="1"/>
          </p:cNvSpPr>
          <p:nvPr>
            <p:ph type="body" sz="quarter" idx="11"/>
          </p:nvPr>
        </p:nvSpPr>
        <p:spPr>
          <a:xfrm>
            <a:off x="8467724" y="3181288"/>
            <a:ext cx="7734801" cy="6372000"/>
          </a:xfrm>
        </p:spPr>
        <p:txBody>
          <a:bodyPr>
            <a:normAutofit lnSpcReduction="10000"/>
          </a:bodyPr>
          <a:lstStyle/>
          <a:p>
            <a:r>
              <a:rPr lang="nl-NL" dirty="0"/>
              <a:t>ABCD-model</a:t>
            </a:r>
          </a:p>
          <a:p>
            <a:r>
              <a:rPr lang="nl-NL" dirty="0"/>
              <a:t>Het ABCD-model is een model om verschillende soorten gedrag te begrijpen. Het onderscheidt vier typen gedrag: A, B, C en D.</a:t>
            </a:r>
          </a:p>
          <a:p>
            <a:endParaRPr lang="nl-NL" dirty="0"/>
          </a:p>
          <a:p>
            <a:r>
              <a:rPr lang="nl-NL" dirty="0"/>
              <a:t>A-gedrag is op zichzelf gericht. Kenmerkend voor A-gedrag is zeuren, het slachtoffer spelen, begrip vragen, een uitzondering vragen, etc. ‘Ik heb altijd pech.’, ‘Kan je geen uitzondering maken voor mij.’</a:t>
            </a:r>
          </a:p>
          <a:p>
            <a:endParaRPr lang="nl-NL" dirty="0"/>
          </a:p>
          <a:p>
            <a:r>
              <a:rPr lang="nl-NL" dirty="0"/>
              <a:t>B-gedrag is gericht op de organisatie of het beleid. ‘Jullie kunnen niks.’, ‘Jullie altijd met jullie regels.’</a:t>
            </a:r>
          </a:p>
          <a:p>
            <a:endParaRPr lang="nl-NL" dirty="0"/>
          </a:p>
          <a:p>
            <a:r>
              <a:rPr lang="nl-NL" dirty="0"/>
              <a:t>C-gedrag is op jou als persoon gericht: ‘Jij kunt niks’, jij gaat dat nu voor mij regelen anders, … !’</a:t>
            </a:r>
          </a:p>
          <a:p>
            <a:endParaRPr lang="nl-NL" dirty="0"/>
          </a:p>
          <a:p>
            <a:r>
              <a:rPr lang="nl-NL" dirty="0"/>
              <a:t>D-gedrag is (dreigende) fysieke agressie op jou gericht. ‘Dadelijk sla ik je voor je kop’, duwen, beetnemen, slaan, spugen, etc.</a:t>
            </a:r>
          </a:p>
        </p:txBody>
      </p:sp>
      <p:sp>
        <p:nvSpPr>
          <p:cNvPr id="4" name="Tijdelijke aanduiding voor tekst 3">
            <a:extLst>
              <a:ext uri="{FF2B5EF4-FFF2-40B4-BE49-F238E27FC236}">
                <a16:creationId xmlns:a16="http://schemas.microsoft.com/office/drawing/2014/main" id="{3E3FFCCA-A204-2172-E495-49EE5C37ADAE}"/>
              </a:ext>
            </a:extLst>
          </p:cNvPr>
          <p:cNvSpPr>
            <a:spLocks noGrp="1"/>
          </p:cNvSpPr>
          <p:nvPr>
            <p:ph type="body" sz="quarter" idx="12"/>
          </p:nvPr>
        </p:nvSpPr>
        <p:spPr/>
        <p:txBody>
          <a:bodyPr/>
          <a:lstStyle/>
          <a:p>
            <a:r>
              <a:rPr lang="nl-NL" dirty="0"/>
              <a:t>agressie nader bekeken</a:t>
            </a:r>
          </a:p>
        </p:txBody>
      </p:sp>
      <p:sp>
        <p:nvSpPr>
          <p:cNvPr id="5" name="Tijdelijke aanduiding voor tekst 4">
            <a:extLst>
              <a:ext uri="{FF2B5EF4-FFF2-40B4-BE49-F238E27FC236}">
                <a16:creationId xmlns:a16="http://schemas.microsoft.com/office/drawing/2014/main" id="{F50E8B12-609F-333B-34E1-47CC4CC0A706}"/>
              </a:ext>
            </a:extLst>
          </p:cNvPr>
          <p:cNvSpPr>
            <a:spLocks noGrp="1"/>
          </p:cNvSpPr>
          <p:nvPr>
            <p:ph type="body" sz="quarter" idx="13"/>
          </p:nvPr>
        </p:nvSpPr>
        <p:spPr/>
        <p:txBody>
          <a:bodyPr/>
          <a:lstStyle/>
          <a:p>
            <a:r>
              <a:rPr lang="nl-NL" dirty="0"/>
              <a:t>Theoretisch kader</a:t>
            </a:r>
          </a:p>
        </p:txBody>
      </p:sp>
      <p:sp>
        <p:nvSpPr>
          <p:cNvPr id="6" name="Tijdelijke aanduiding voor dianummer 5">
            <a:extLst>
              <a:ext uri="{FF2B5EF4-FFF2-40B4-BE49-F238E27FC236}">
                <a16:creationId xmlns:a16="http://schemas.microsoft.com/office/drawing/2014/main" id="{E9286C1F-3D7D-F892-A6AC-99573B58AAAF}"/>
              </a:ext>
            </a:extLst>
          </p:cNvPr>
          <p:cNvSpPr>
            <a:spLocks noGrp="1"/>
          </p:cNvSpPr>
          <p:nvPr>
            <p:ph type="sldNum" sz="quarter" idx="14"/>
          </p:nvPr>
        </p:nvSpPr>
        <p:spPr/>
        <p:txBody>
          <a:bodyPr/>
          <a:lstStyle/>
          <a:p>
            <a:fld id="{5EBF7046-9446-DF4D-B3AE-6EDAB2F9339A}" type="slidenum">
              <a:rPr lang="nl-NL" smtClean="0"/>
              <a:pPr/>
              <a:t>7</a:t>
            </a:fld>
            <a:endParaRPr lang="nl-NL" dirty="0"/>
          </a:p>
        </p:txBody>
      </p:sp>
      <p:sp>
        <p:nvSpPr>
          <p:cNvPr id="23" name="Tijdelijke aanduiding voor afbeelding 22">
            <a:extLst>
              <a:ext uri="{FF2B5EF4-FFF2-40B4-BE49-F238E27FC236}">
                <a16:creationId xmlns:a16="http://schemas.microsoft.com/office/drawing/2014/main" id="{5AC7B837-F112-1904-FC9B-BE4C58CB3AA0}"/>
              </a:ext>
            </a:extLst>
          </p:cNvPr>
          <p:cNvSpPr>
            <a:spLocks noGrp="1"/>
          </p:cNvSpPr>
          <p:nvPr>
            <p:ph type="pic" sz="quarter" idx="10"/>
          </p:nvPr>
        </p:nvSpPr>
        <p:spPr/>
        <p:txBody>
          <a:bodyPr/>
          <a:lstStyle/>
          <a:p>
            <a:endParaRPr lang="nl-NL"/>
          </a:p>
        </p:txBody>
      </p:sp>
      <p:pic>
        <p:nvPicPr>
          <p:cNvPr id="25" name="Afbeelding 24">
            <a:extLst>
              <a:ext uri="{FF2B5EF4-FFF2-40B4-BE49-F238E27FC236}">
                <a16:creationId xmlns:a16="http://schemas.microsoft.com/office/drawing/2014/main" id="{2FB8CC61-DA0C-669B-6839-27DFDE446551}"/>
              </a:ext>
            </a:extLst>
          </p:cNvPr>
          <p:cNvPicPr>
            <a:picLocks noChangeAspect="1"/>
          </p:cNvPicPr>
          <p:nvPr/>
        </p:nvPicPr>
        <p:blipFill>
          <a:blip r:embed="rId3"/>
          <a:stretch>
            <a:fillRect/>
          </a:stretch>
        </p:blipFill>
        <p:spPr>
          <a:xfrm>
            <a:off x="32084" y="2181862"/>
            <a:ext cx="6753225" cy="6372000"/>
          </a:xfrm>
          <a:prstGeom prst="rect">
            <a:avLst/>
          </a:prstGeom>
        </p:spPr>
      </p:pic>
    </p:spTree>
    <p:extLst>
      <p:ext uri="{BB962C8B-B14F-4D97-AF65-F5344CB8AC3E}">
        <p14:creationId xmlns:p14="http://schemas.microsoft.com/office/powerpoint/2010/main" val="122314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D4580-7FC1-6680-525B-2FBB02056E66}"/>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7DC028F-F44C-9462-19B2-0F036DF2C2F8}"/>
              </a:ext>
            </a:extLst>
          </p:cNvPr>
          <p:cNvSpPr>
            <a:spLocks noGrp="1"/>
          </p:cNvSpPr>
          <p:nvPr>
            <p:ph type="body" sz="quarter" idx="11"/>
          </p:nvPr>
        </p:nvSpPr>
        <p:spPr>
          <a:xfrm>
            <a:off x="8239561" y="4655579"/>
            <a:ext cx="7734801" cy="2003839"/>
          </a:xfrm>
        </p:spPr>
        <p:txBody>
          <a:bodyPr>
            <a:normAutofit/>
          </a:bodyPr>
          <a:lstStyle/>
          <a:p>
            <a:r>
              <a:rPr lang="nl-NL" sz="2400" b="1" dirty="0"/>
              <a:t>Bespreek in twee- of drietallen enkele minuten welk gedrag voor jou onacceptabel zou zijn en waarom. </a:t>
            </a:r>
          </a:p>
        </p:txBody>
      </p:sp>
      <p:sp>
        <p:nvSpPr>
          <p:cNvPr id="4" name="Tijdelijke aanduiding voor tekst 3">
            <a:extLst>
              <a:ext uri="{FF2B5EF4-FFF2-40B4-BE49-F238E27FC236}">
                <a16:creationId xmlns:a16="http://schemas.microsoft.com/office/drawing/2014/main" id="{D23793E1-2273-B067-A950-60FFAC3B1E9D}"/>
              </a:ext>
            </a:extLst>
          </p:cNvPr>
          <p:cNvSpPr>
            <a:spLocks noGrp="1"/>
          </p:cNvSpPr>
          <p:nvPr>
            <p:ph type="body" sz="quarter" idx="12"/>
          </p:nvPr>
        </p:nvSpPr>
        <p:spPr>
          <a:xfrm>
            <a:off x="8435638" y="2277164"/>
            <a:ext cx="7734801" cy="1808247"/>
          </a:xfrm>
        </p:spPr>
        <p:txBody>
          <a:bodyPr/>
          <a:lstStyle/>
          <a:p>
            <a:r>
              <a:rPr lang="nl-NL" dirty="0"/>
              <a:t>agressie nader bekeken</a:t>
            </a:r>
          </a:p>
        </p:txBody>
      </p:sp>
      <p:sp>
        <p:nvSpPr>
          <p:cNvPr id="5" name="Tijdelijke aanduiding voor tekst 4">
            <a:extLst>
              <a:ext uri="{FF2B5EF4-FFF2-40B4-BE49-F238E27FC236}">
                <a16:creationId xmlns:a16="http://schemas.microsoft.com/office/drawing/2014/main" id="{D5BA8949-D1E7-2AA0-25BB-E78BF9D1F0FD}"/>
              </a:ext>
            </a:extLst>
          </p:cNvPr>
          <p:cNvSpPr>
            <a:spLocks noGrp="1"/>
          </p:cNvSpPr>
          <p:nvPr>
            <p:ph type="body" sz="quarter" idx="13"/>
          </p:nvPr>
        </p:nvSpPr>
        <p:spPr/>
        <p:txBody>
          <a:bodyPr/>
          <a:lstStyle/>
          <a:p>
            <a:r>
              <a:rPr lang="nl-NL" dirty="0"/>
              <a:t>Theoretisch kader</a:t>
            </a:r>
          </a:p>
        </p:txBody>
      </p:sp>
      <p:sp>
        <p:nvSpPr>
          <p:cNvPr id="6" name="Tijdelijke aanduiding voor dianummer 5">
            <a:extLst>
              <a:ext uri="{FF2B5EF4-FFF2-40B4-BE49-F238E27FC236}">
                <a16:creationId xmlns:a16="http://schemas.microsoft.com/office/drawing/2014/main" id="{79629231-D031-FE19-3314-146759065D98}"/>
              </a:ext>
            </a:extLst>
          </p:cNvPr>
          <p:cNvSpPr>
            <a:spLocks noGrp="1"/>
          </p:cNvSpPr>
          <p:nvPr>
            <p:ph type="sldNum" sz="quarter" idx="14"/>
          </p:nvPr>
        </p:nvSpPr>
        <p:spPr/>
        <p:txBody>
          <a:bodyPr/>
          <a:lstStyle/>
          <a:p>
            <a:fld id="{5EBF7046-9446-DF4D-B3AE-6EDAB2F9339A}" type="slidenum">
              <a:rPr lang="nl-NL" smtClean="0"/>
              <a:pPr/>
              <a:t>8</a:t>
            </a:fld>
            <a:endParaRPr lang="nl-NL" dirty="0"/>
          </a:p>
        </p:txBody>
      </p:sp>
      <p:sp>
        <p:nvSpPr>
          <p:cNvPr id="23" name="Tijdelijke aanduiding voor afbeelding 22">
            <a:extLst>
              <a:ext uri="{FF2B5EF4-FFF2-40B4-BE49-F238E27FC236}">
                <a16:creationId xmlns:a16="http://schemas.microsoft.com/office/drawing/2014/main" id="{6997252D-F27B-B29D-4743-978153BFF142}"/>
              </a:ext>
            </a:extLst>
          </p:cNvPr>
          <p:cNvSpPr>
            <a:spLocks noGrp="1"/>
          </p:cNvSpPr>
          <p:nvPr>
            <p:ph type="pic" sz="quarter" idx="10"/>
          </p:nvPr>
        </p:nvSpPr>
        <p:spPr/>
        <p:txBody>
          <a:bodyPr/>
          <a:lstStyle/>
          <a:p>
            <a:endParaRPr lang="nl-NL"/>
          </a:p>
        </p:txBody>
      </p:sp>
      <p:pic>
        <p:nvPicPr>
          <p:cNvPr id="25" name="Afbeelding 24">
            <a:extLst>
              <a:ext uri="{FF2B5EF4-FFF2-40B4-BE49-F238E27FC236}">
                <a16:creationId xmlns:a16="http://schemas.microsoft.com/office/drawing/2014/main" id="{2877DD85-B1C1-4F58-8E2B-F78D34CB46FF}"/>
              </a:ext>
            </a:extLst>
          </p:cNvPr>
          <p:cNvPicPr>
            <a:picLocks noChangeAspect="1"/>
          </p:cNvPicPr>
          <p:nvPr/>
        </p:nvPicPr>
        <p:blipFill>
          <a:blip r:embed="rId3"/>
          <a:stretch>
            <a:fillRect/>
          </a:stretch>
        </p:blipFill>
        <p:spPr>
          <a:xfrm>
            <a:off x="32084" y="2181862"/>
            <a:ext cx="6753225" cy="6372000"/>
          </a:xfrm>
          <a:prstGeom prst="rect">
            <a:avLst/>
          </a:prstGeom>
        </p:spPr>
      </p:pic>
    </p:spTree>
    <p:extLst>
      <p:ext uri="{BB962C8B-B14F-4D97-AF65-F5344CB8AC3E}">
        <p14:creationId xmlns:p14="http://schemas.microsoft.com/office/powerpoint/2010/main" val="193252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F6A4E-EDAF-0169-804D-0EA254A4B515}"/>
            </a:ext>
          </a:extLst>
        </p:cNvPr>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BBACC62B-AE1D-FA99-DF4C-B22463375E6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F7046-9446-DF4D-B3AE-6EDAB2F9339A}" type="slidenum">
              <a:rPr kumimoji="0" lang="nl-NL" sz="1400" b="0" i="0" u="none" strike="noStrike" kern="1200" cap="none" spc="0" normalizeH="0" baseline="0" noProof="0" smtClean="0">
                <a:ln>
                  <a:noFill/>
                </a:ln>
                <a:solidFill>
                  <a:prstClr val="black"/>
                </a:solidFill>
                <a:effectLst/>
                <a:uLnTx/>
                <a:uFillTx/>
                <a:latin typeface="Verdana" panose="020B060403050404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4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pic>
        <p:nvPicPr>
          <p:cNvPr id="13" name="Afbeelding 12">
            <a:extLst>
              <a:ext uri="{FF2B5EF4-FFF2-40B4-BE49-F238E27FC236}">
                <a16:creationId xmlns:a16="http://schemas.microsoft.com/office/drawing/2014/main" id="{30C2E57D-68A0-70CA-A1D1-B32D630399AF}"/>
              </a:ext>
            </a:extLst>
          </p:cNvPr>
          <p:cNvPicPr>
            <a:picLocks noChangeAspect="1"/>
          </p:cNvPicPr>
          <p:nvPr/>
        </p:nvPicPr>
        <p:blipFill>
          <a:blip r:embed="rId3"/>
          <a:stretch>
            <a:fillRect/>
          </a:stretch>
        </p:blipFill>
        <p:spPr>
          <a:xfrm>
            <a:off x="1185928" y="1102860"/>
            <a:ext cx="15342846" cy="6498336"/>
          </a:xfrm>
          <a:prstGeom prst="rect">
            <a:avLst/>
          </a:prstGeom>
        </p:spPr>
      </p:pic>
    </p:spTree>
    <p:extLst>
      <p:ext uri="{BB962C8B-B14F-4D97-AF65-F5344CB8AC3E}">
        <p14:creationId xmlns:p14="http://schemas.microsoft.com/office/powerpoint/2010/main" val="381328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E_GZW_Powerpoint-template_branded" id="{1CE49C8D-04D6-9746-8161-ED445B880FDF}" vid="{233947B8-3281-404E-B598-84EE97B17652}"/>
    </a:ext>
  </a:extLst>
</a:theme>
</file>

<file path=ppt/theme/theme2.xml><?xml version="1.0" encoding="utf-8"?>
<a:theme xmlns:a="http://schemas.openxmlformats.org/drawingml/2006/main" name="2_Office Theme">
  <a:themeElements>
    <a:clrScheme name="Office Theme">
      <a:dk1>
        <a:srgbClr val="000000"/>
      </a:dk1>
      <a:lt1>
        <a:srgbClr val="2A8BB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3D9BDC82D3E3428DA70FF9E7B2FFC1" ma:contentTypeVersion="9" ma:contentTypeDescription="Een nieuw document maken." ma:contentTypeScope="" ma:versionID="fa616839fe5714e3b1cbd7245fa22ab4">
  <xsd:schema xmlns:xsd="http://www.w3.org/2001/XMLSchema" xmlns:xs="http://www.w3.org/2001/XMLSchema" xmlns:p="http://schemas.microsoft.com/office/2006/metadata/properties" xmlns:ns2="c97a1f51-f4c2-42e3-8457-e907b88d6610" targetNamespace="http://schemas.microsoft.com/office/2006/metadata/properties" ma:root="true" ma:fieldsID="a94fe90236ca8686732427c712a0db77" ns2:_="">
    <xsd:import namespace="c97a1f51-f4c2-42e3-8457-e907b88d66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7a1f51-f4c2-42e3-8457-e907b88d6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E699F4-D04E-49BA-9500-C974BD44961C}"/>
</file>

<file path=customXml/itemProps2.xml><?xml version="1.0" encoding="utf-8"?>
<ds:datastoreItem xmlns:ds="http://schemas.openxmlformats.org/officeDocument/2006/customXml" ds:itemID="{ED45D263-6C78-48F3-8E36-FAE52FB24565}">
  <ds:schemaRefs>
    <ds:schemaRef ds:uri="http://schemas.openxmlformats.org/package/2006/metadata/core-properties"/>
    <ds:schemaRef ds:uri="http://purl.org/dc/terms/"/>
    <ds:schemaRef ds:uri="http://www.w3.org/XML/1998/namespace"/>
    <ds:schemaRef ds:uri="http://purl.org/dc/elements/1.1/"/>
    <ds:schemaRef ds:uri="http://schemas.microsoft.com/office/infopath/2007/PartnerControls"/>
    <ds:schemaRef ds:uri="http://schemas.microsoft.com/office/2006/documentManagement/types"/>
    <ds:schemaRef ds:uri="08af87ee-1096-4f54-be1b-137c5240551f"/>
    <ds:schemaRef ds:uri="4fdc7a8b-2b39-46fe-a594-75a7b81ba02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56C6757-356B-4D1A-B85F-D877FD7F667C}">
  <ds:schemaRefs>
    <ds:schemaRef ds:uri="http://schemas.microsoft.com/sharepoint/v3/contenttype/forms"/>
  </ds:schemaRefs>
</ds:datastoreItem>
</file>

<file path=docMetadata/LabelInfo.xml><?xml version="1.0" encoding="utf-8"?>
<clbl:labelList xmlns:clbl="http://schemas.microsoft.com/office/2020/mipLabelMetadata">
  <clbl:label id="{87c50b58-2ef2-423d-a4db-1fa7c84efcfa}" enabled="0" method="" siteId="{87c50b58-2ef2-423d-a4db-1fa7c84efcfa}" removed="1"/>
</clbl:labelList>
</file>

<file path=docProps/app.xml><?xml version="1.0" encoding="utf-8"?>
<Properties xmlns="http://schemas.openxmlformats.org/officeDocument/2006/extended-properties" xmlns:vt="http://schemas.openxmlformats.org/officeDocument/2006/docPropsVTypes">
  <Template/>
  <TotalTime>0</TotalTime>
  <Words>3464</Words>
  <Application>Microsoft Office PowerPoint</Application>
  <PresentationFormat>Aangepast</PresentationFormat>
  <Paragraphs>243</Paragraphs>
  <Slides>13</Slides>
  <Notes>10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13</vt:i4>
      </vt:variant>
    </vt:vector>
  </HeadingPairs>
  <TitlesOfParts>
    <vt:vector size="19" baseType="lpstr">
      <vt:lpstr>Aptos</vt:lpstr>
      <vt:lpstr>Arial</vt:lpstr>
      <vt:lpstr>Helvetica</vt:lpstr>
      <vt:lpstr>Verdana</vt:lpstr>
      <vt:lpstr>Office Theme</vt:lpstr>
      <vt:lpstr>2_Office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Diana Marijnissen</cp:lastModifiedBy>
  <cp:revision>39</cp:revision>
  <dcterms:created xsi:type="dcterms:W3CDTF">2023-05-31T07:10:57Z</dcterms:created>
  <dcterms:modified xsi:type="dcterms:W3CDTF">2025-06-06T13:14:36Z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0x010100F13D9BDC82D3E3428DA70FF9E7B2FFC1</vt:lpwstr>
  </property>
  <property fmtid="{D5CDD505-2E9C-101B-9397-08002B2CF9AE}" pid="3" name="MediaServiceImageTags">
    <vt:lpwstr/>
  </property>
</Properties>
</file>